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ger Elings" initials="JE" lastIdx="6" clrIdx="0">
    <p:extLst>
      <p:ext uri="{19B8F6BF-5375-455C-9EA6-DF929625EA0E}">
        <p15:presenceInfo xmlns:p15="http://schemas.microsoft.com/office/powerpoint/2012/main" userId="S-1-5-21-4030456262-320625612-449655040-3097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ger Elings" userId="3a4956e1-58ff-4f8c-bab3-add61681b751" providerId="ADAL" clId="{6A86379F-C328-4EC4-AA8B-60B97816618A}"/>
    <pc:docChg chg="undo custSel addSld modSld">
      <pc:chgData name="Jelger Elings" userId="3a4956e1-58ff-4f8c-bab3-add61681b751" providerId="ADAL" clId="{6A86379F-C328-4EC4-AA8B-60B97816618A}" dt="2022-08-03T07:20:26.248" v="2018" actId="20577"/>
      <pc:docMkLst>
        <pc:docMk/>
      </pc:docMkLst>
      <pc:sldChg chg="addSp modSp">
        <pc:chgData name="Jelger Elings" userId="3a4956e1-58ff-4f8c-bab3-add61681b751" providerId="ADAL" clId="{6A86379F-C328-4EC4-AA8B-60B97816618A}" dt="2022-08-02T12:20:21.637" v="1960"/>
        <pc:sldMkLst>
          <pc:docMk/>
          <pc:sldMk cId="708289187" sldId="257"/>
        </pc:sldMkLst>
        <pc:spChg chg="mod">
          <ac:chgData name="Jelger Elings" userId="3a4956e1-58ff-4f8c-bab3-add61681b751" providerId="ADAL" clId="{6A86379F-C328-4EC4-AA8B-60B97816618A}" dt="2022-08-02T11:52:01.891" v="1957" actId="20577"/>
          <ac:spMkLst>
            <pc:docMk/>
            <pc:sldMk cId="708289187" sldId="257"/>
            <ac:spMk id="5" creationId="{CF54D91F-267A-44A5-A5AE-C2BE363A1754}"/>
          </ac:spMkLst>
        </pc:spChg>
        <pc:spChg chg="mod">
          <ac:chgData name="Jelger Elings" userId="3a4956e1-58ff-4f8c-bab3-add61681b751" providerId="ADAL" clId="{6A86379F-C328-4EC4-AA8B-60B97816618A}" dt="2022-08-02T11:52:10.245" v="1958" actId="20577"/>
          <ac:spMkLst>
            <pc:docMk/>
            <pc:sldMk cId="708289187" sldId="257"/>
            <ac:spMk id="7" creationId="{E50BF920-D238-44E0-AA2B-AF73D4628B87}"/>
          </ac:spMkLst>
        </pc:spChg>
        <pc:spChg chg="add mod">
          <ac:chgData name="Jelger Elings" userId="3a4956e1-58ff-4f8c-bab3-add61681b751" providerId="ADAL" clId="{6A86379F-C328-4EC4-AA8B-60B97816618A}" dt="2022-08-02T12:20:21.637" v="1960"/>
          <ac:spMkLst>
            <pc:docMk/>
            <pc:sldMk cId="708289187" sldId="257"/>
            <ac:spMk id="11" creationId="{9540AB04-B1F7-404A-A540-B9C07BE3F61A}"/>
          </ac:spMkLst>
        </pc:spChg>
        <pc:spChg chg="add mod">
          <ac:chgData name="Jelger Elings" userId="3a4956e1-58ff-4f8c-bab3-add61681b751" providerId="ADAL" clId="{6A86379F-C328-4EC4-AA8B-60B97816618A}" dt="2022-08-02T10:00:12.566" v="994" actId="1035"/>
          <ac:spMkLst>
            <pc:docMk/>
            <pc:sldMk cId="708289187" sldId="257"/>
            <ac:spMk id="12" creationId="{4048BC42-21E7-429A-9218-58173ABCD6A5}"/>
          </ac:spMkLst>
        </pc:spChg>
        <pc:picChg chg="mod">
          <ac:chgData name="Jelger Elings" userId="3a4956e1-58ff-4f8c-bab3-add61681b751" providerId="ADAL" clId="{6A86379F-C328-4EC4-AA8B-60B97816618A}" dt="2022-08-02T09:08:47.852" v="8" actId="1076"/>
          <ac:picMkLst>
            <pc:docMk/>
            <pc:sldMk cId="708289187" sldId="257"/>
            <ac:picMk id="9" creationId="{320EECB3-C3C9-4B8E-B673-5A639B5AA4C8}"/>
          </ac:picMkLst>
        </pc:picChg>
        <pc:picChg chg="mod">
          <ac:chgData name="Jelger Elings" userId="3a4956e1-58ff-4f8c-bab3-add61681b751" providerId="ADAL" clId="{6A86379F-C328-4EC4-AA8B-60B97816618A}" dt="2022-08-02T09:08:37.864" v="7" actId="1076"/>
          <ac:picMkLst>
            <pc:docMk/>
            <pc:sldMk cId="708289187" sldId="257"/>
            <ac:picMk id="10" creationId="{9AC0A6A6-ED01-4BF5-AF27-C68D2AF988D0}"/>
          </ac:picMkLst>
        </pc:picChg>
      </pc:sldChg>
      <pc:sldChg chg="addSp modSp addCm modCm">
        <pc:chgData name="Jelger Elings" userId="3a4956e1-58ff-4f8c-bab3-add61681b751" providerId="ADAL" clId="{6A86379F-C328-4EC4-AA8B-60B97816618A}" dt="2022-08-02T10:37:36.618" v="1907" actId="20577"/>
        <pc:sldMkLst>
          <pc:docMk/>
          <pc:sldMk cId="3294613714" sldId="258"/>
        </pc:sldMkLst>
        <pc:spChg chg="mod">
          <ac:chgData name="Jelger Elings" userId="3a4956e1-58ff-4f8c-bab3-add61681b751" providerId="ADAL" clId="{6A86379F-C328-4EC4-AA8B-60B97816618A}" dt="2022-08-02T10:37:36.618" v="1907" actId="20577"/>
          <ac:spMkLst>
            <pc:docMk/>
            <pc:sldMk cId="3294613714" sldId="258"/>
            <ac:spMk id="3" creationId="{881FA265-3F73-42F2-B004-4DEC06657F97}"/>
          </ac:spMkLst>
        </pc:spChg>
        <pc:spChg chg="add mod">
          <ac:chgData name="Jelger Elings" userId="3a4956e1-58ff-4f8c-bab3-add61681b751" providerId="ADAL" clId="{6A86379F-C328-4EC4-AA8B-60B97816618A}" dt="2022-08-02T09:14:14.591" v="25"/>
          <ac:spMkLst>
            <pc:docMk/>
            <pc:sldMk cId="3294613714" sldId="258"/>
            <ac:spMk id="9" creationId="{7AD33AAA-921E-4AF9-B529-13686AC2AE71}"/>
          </ac:spMkLst>
        </pc:spChg>
        <pc:spChg chg="add mod">
          <ac:chgData name="Jelger Elings" userId="3a4956e1-58ff-4f8c-bab3-add61681b751" providerId="ADAL" clId="{6A86379F-C328-4EC4-AA8B-60B97816618A}" dt="2022-08-02T10:01:18.019" v="1007" actId="113"/>
          <ac:spMkLst>
            <pc:docMk/>
            <pc:sldMk cId="3294613714" sldId="258"/>
            <ac:spMk id="10" creationId="{ACF24109-0955-4F3A-896C-B33828BE2CD9}"/>
          </ac:spMkLst>
        </pc:spChg>
        <pc:picChg chg="mod">
          <ac:chgData name="Jelger Elings" userId="3a4956e1-58ff-4f8c-bab3-add61681b751" providerId="ADAL" clId="{6A86379F-C328-4EC4-AA8B-60B97816618A}" dt="2022-08-02T10:34:43.055" v="1894" actId="1036"/>
          <ac:picMkLst>
            <pc:docMk/>
            <pc:sldMk cId="3294613714" sldId="258"/>
            <ac:picMk id="7" creationId="{5F10B0F5-CC29-4B6A-880F-1858B3B6AC7E}"/>
          </ac:picMkLst>
        </pc:picChg>
        <pc:picChg chg="mod">
          <ac:chgData name="Jelger Elings" userId="3a4956e1-58ff-4f8c-bab3-add61681b751" providerId="ADAL" clId="{6A86379F-C328-4EC4-AA8B-60B97816618A}" dt="2022-08-02T10:34:43.055" v="1894" actId="1036"/>
          <ac:picMkLst>
            <pc:docMk/>
            <pc:sldMk cId="3294613714" sldId="258"/>
            <ac:picMk id="8" creationId="{D4E8E609-2507-49C9-AACB-5CA702CE37AA}"/>
          </ac:picMkLst>
        </pc:picChg>
      </pc:sldChg>
      <pc:sldChg chg="addSp delSp modSp addCm modCm">
        <pc:chgData name="Jelger Elings" userId="3a4956e1-58ff-4f8c-bab3-add61681b751" providerId="ADAL" clId="{6A86379F-C328-4EC4-AA8B-60B97816618A}" dt="2022-08-02T10:39:00.542" v="1944" actId="27636"/>
        <pc:sldMkLst>
          <pc:docMk/>
          <pc:sldMk cId="2513334039" sldId="259"/>
        </pc:sldMkLst>
        <pc:spChg chg="mod">
          <ac:chgData name="Jelger Elings" userId="3a4956e1-58ff-4f8c-bab3-add61681b751" providerId="ADAL" clId="{6A86379F-C328-4EC4-AA8B-60B97816618A}" dt="2022-08-02T10:39:00.542" v="1943" actId="27636"/>
          <ac:spMkLst>
            <pc:docMk/>
            <pc:sldMk cId="2513334039" sldId="259"/>
            <ac:spMk id="3" creationId="{C6024727-91DC-4CC8-9A54-B232C20E6A2E}"/>
          </ac:spMkLst>
        </pc:spChg>
        <pc:spChg chg="mod">
          <ac:chgData name="Jelger Elings" userId="3a4956e1-58ff-4f8c-bab3-add61681b751" providerId="ADAL" clId="{6A86379F-C328-4EC4-AA8B-60B97816618A}" dt="2022-08-02T10:39:00.542" v="1944" actId="27636"/>
          <ac:spMkLst>
            <pc:docMk/>
            <pc:sldMk cId="2513334039" sldId="259"/>
            <ac:spMk id="5" creationId="{C12D44E5-0C10-4310-B308-FAC050438C9D}"/>
          </ac:spMkLst>
        </pc:spChg>
        <pc:spChg chg="add mod">
          <ac:chgData name="Jelger Elings" userId="3a4956e1-58ff-4f8c-bab3-add61681b751" providerId="ADAL" clId="{6A86379F-C328-4EC4-AA8B-60B97816618A}" dt="2022-08-02T09:19:57.655" v="33" actId="113"/>
          <ac:spMkLst>
            <pc:docMk/>
            <pc:sldMk cId="2513334039" sldId="259"/>
            <ac:spMk id="9" creationId="{E4B95156-315F-4810-93E6-F3E62F4DC318}"/>
          </ac:spMkLst>
        </pc:spChg>
        <pc:spChg chg="add del mod">
          <ac:chgData name="Jelger Elings" userId="3a4956e1-58ff-4f8c-bab3-add61681b751" providerId="ADAL" clId="{6A86379F-C328-4EC4-AA8B-60B97816618A}" dt="2022-08-02T10:01:24.141" v="1009" actId="113"/>
          <ac:spMkLst>
            <pc:docMk/>
            <pc:sldMk cId="2513334039" sldId="259"/>
            <ac:spMk id="10" creationId="{B208BD7D-443E-4374-8190-52A6C61362F2}"/>
          </ac:spMkLst>
        </pc:spChg>
        <pc:picChg chg="mod">
          <ac:chgData name="Jelger Elings" userId="3a4956e1-58ff-4f8c-bab3-add61681b751" providerId="ADAL" clId="{6A86379F-C328-4EC4-AA8B-60B97816618A}" dt="2022-08-02T10:26:47.531" v="1882" actId="14100"/>
          <ac:picMkLst>
            <pc:docMk/>
            <pc:sldMk cId="2513334039" sldId="259"/>
            <ac:picMk id="7" creationId="{30A4DCF7-A1E2-425C-BD98-CE589ACC8AEC}"/>
          </ac:picMkLst>
        </pc:picChg>
        <pc:picChg chg="mod">
          <ac:chgData name="Jelger Elings" userId="3a4956e1-58ff-4f8c-bab3-add61681b751" providerId="ADAL" clId="{6A86379F-C328-4EC4-AA8B-60B97816618A}" dt="2022-08-02T09:09:11.426" v="10" actId="14100"/>
          <ac:picMkLst>
            <pc:docMk/>
            <pc:sldMk cId="2513334039" sldId="259"/>
            <ac:picMk id="8" creationId="{234F0BF0-FCAF-4694-80CE-3BE8A8412BF0}"/>
          </ac:picMkLst>
        </pc:picChg>
      </pc:sldChg>
      <pc:sldChg chg="addSp modSp addCm modCm">
        <pc:chgData name="Jelger Elings" userId="3a4956e1-58ff-4f8c-bab3-add61681b751" providerId="ADAL" clId="{6A86379F-C328-4EC4-AA8B-60B97816618A}" dt="2022-08-02T11:45:01.373" v="1954" actId="20577"/>
        <pc:sldMkLst>
          <pc:docMk/>
          <pc:sldMk cId="1058846007" sldId="260"/>
        </pc:sldMkLst>
        <pc:spChg chg="mod">
          <ac:chgData name="Jelger Elings" userId="3a4956e1-58ff-4f8c-bab3-add61681b751" providerId="ADAL" clId="{6A86379F-C328-4EC4-AA8B-60B97816618A}" dt="2022-08-02T10:03:05.266" v="1044" actId="20577"/>
          <ac:spMkLst>
            <pc:docMk/>
            <pc:sldMk cId="1058846007" sldId="260"/>
            <ac:spMk id="2" creationId="{5D097727-7CBB-49CA-A0F2-DEE02772F68D}"/>
          </ac:spMkLst>
        </pc:spChg>
        <pc:spChg chg="mod">
          <ac:chgData name="Jelger Elings" userId="3a4956e1-58ff-4f8c-bab3-add61681b751" providerId="ADAL" clId="{6A86379F-C328-4EC4-AA8B-60B97816618A}" dt="2022-08-02T11:42:52.797" v="1952" actId="20577"/>
          <ac:spMkLst>
            <pc:docMk/>
            <pc:sldMk cId="1058846007" sldId="260"/>
            <ac:spMk id="3" creationId="{C6024727-91DC-4CC8-9A54-B232C20E6A2E}"/>
          </ac:spMkLst>
        </pc:spChg>
        <pc:spChg chg="mod">
          <ac:chgData name="Jelger Elings" userId="3a4956e1-58ff-4f8c-bab3-add61681b751" providerId="ADAL" clId="{6A86379F-C328-4EC4-AA8B-60B97816618A}" dt="2022-08-02T11:45:01.373" v="1954" actId="20577"/>
          <ac:spMkLst>
            <pc:docMk/>
            <pc:sldMk cId="1058846007" sldId="260"/>
            <ac:spMk id="5" creationId="{C12D44E5-0C10-4310-B308-FAC050438C9D}"/>
          </ac:spMkLst>
        </pc:spChg>
        <pc:spChg chg="add mod">
          <ac:chgData name="Jelger Elings" userId="3a4956e1-58ff-4f8c-bab3-add61681b751" providerId="ADAL" clId="{6A86379F-C328-4EC4-AA8B-60B97816618A}" dt="2022-08-02T09:20:12.912" v="36" actId="113"/>
          <ac:spMkLst>
            <pc:docMk/>
            <pc:sldMk cId="1058846007" sldId="260"/>
            <ac:spMk id="15" creationId="{BE3985A4-A81F-4DA5-B5CD-5EC45F20E2D3}"/>
          </ac:spMkLst>
        </pc:spChg>
        <pc:spChg chg="add mod">
          <ac:chgData name="Jelger Elings" userId="3a4956e1-58ff-4f8c-bab3-add61681b751" providerId="ADAL" clId="{6A86379F-C328-4EC4-AA8B-60B97816618A}" dt="2022-08-02T10:01:47.609" v="1015" actId="113"/>
          <ac:spMkLst>
            <pc:docMk/>
            <pc:sldMk cId="1058846007" sldId="260"/>
            <ac:spMk id="16" creationId="{5A5BBC29-606A-4970-951E-CA0602B9ADB4}"/>
          </ac:spMkLst>
        </pc:spChg>
        <pc:picChg chg="mod">
          <ac:chgData name="Jelger Elings" userId="3a4956e1-58ff-4f8c-bab3-add61681b751" providerId="ADAL" clId="{6A86379F-C328-4EC4-AA8B-60B97816618A}" dt="2022-08-02T09:09:48.046" v="11" actId="14100"/>
          <ac:picMkLst>
            <pc:docMk/>
            <pc:sldMk cId="1058846007" sldId="260"/>
            <ac:picMk id="11" creationId="{70EA534E-8AA2-4C77-A277-8656CC7C5CC5}"/>
          </ac:picMkLst>
        </pc:picChg>
        <pc:picChg chg="mod">
          <ac:chgData name="Jelger Elings" userId="3a4956e1-58ff-4f8c-bab3-add61681b751" providerId="ADAL" clId="{6A86379F-C328-4EC4-AA8B-60B97816618A}" dt="2022-08-02T09:09:51.114" v="12" actId="14100"/>
          <ac:picMkLst>
            <pc:docMk/>
            <pc:sldMk cId="1058846007" sldId="260"/>
            <ac:picMk id="14" creationId="{12F39487-8632-41F0-8962-464E2CA84605}"/>
          </ac:picMkLst>
        </pc:picChg>
      </pc:sldChg>
      <pc:sldChg chg="modSp add addCm delCm modCm">
        <pc:chgData name="Jelger Elings" userId="3a4956e1-58ff-4f8c-bab3-add61681b751" providerId="ADAL" clId="{6A86379F-C328-4EC4-AA8B-60B97816618A}" dt="2022-08-03T07:20:26.248" v="2018" actId="20577"/>
        <pc:sldMkLst>
          <pc:docMk/>
          <pc:sldMk cId="1747350441" sldId="261"/>
        </pc:sldMkLst>
        <pc:spChg chg="mod">
          <ac:chgData name="Jelger Elings" userId="3a4956e1-58ff-4f8c-bab3-add61681b751" providerId="ADAL" clId="{6A86379F-C328-4EC4-AA8B-60B97816618A}" dt="2022-08-02T09:52:02.218" v="903" actId="20577"/>
          <ac:spMkLst>
            <pc:docMk/>
            <pc:sldMk cId="1747350441" sldId="261"/>
            <ac:spMk id="2" creationId="{9D3AC4D1-3FF6-4BDF-B15F-FE4CD766F521}"/>
          </ac:spMkLst>
        </pc:spChg>
        <pc:spChg chg="mod">
          <ac:chgData name="Jelger Elings" userId="3a4956e1-58ff-4f8c-bab3-add61681b751" providerId="ADAL" clId="{6A86379F-C328-4EC4-AA8B-60B97816618A}" dt="2022-08-03T07:20:26.248" v="2018" actId="20577"/>
          <ac:spMkLst>
            <pc:docMk/>
            <pc:sldMk cId="1747350441" sldId="261"/>
            <ac:spMk id="3" creationId="{9FF26576-0A5B-4AC3-AA07-4A90E44B78D3}"/>
          </ac:spMkLst>
        </pc:spChg>
      </pc:sldChg>
      <pc:sldChg chg="modSp add">
        <pc:chgData name="Jelger Elings" userId="3a4956e1-58ff-4f8c-bab3-add61681b751" providerId="ADAL" clId="{6A86379F-C328-4EC4-AA8B-60B97816618A}" dt="2022-08-02T10:26:06.395" v="1881" actId="14100"/>
        <pc:sldMkLst>
          <pc:docMk/>
          <pc:sldMk cId="4009345669" sldId="262"/>
        </pc:sldMkLst>
        <pc:spChg chg="mod">
          <ac:chgData name="Jelger Elings" userId="3a4956e1-58ff-4f8c-bab3-add61681b751" providerId="ADAL" clId="{6A86379F-C328-4EC4-AA8B-60B97816618A}" dt="2022-08-02T10:08:13.126" v="1084" actId="20577"/>
          <ac:spMkLst>
            <pc:docMk/>
            <pc:sldMk cId="4009345669" sldId="262"/>
            <ac:spMk id="2" creationId="{F8B2315D-2438-45EC-8238-92008E6721DF}"/>
          </ac:spMkLst>
        </pc:spChg>
        <pc:spChg chg="mod">
          <ac:chgData name="Jelger Elings" userId="3a4956e1-58ff-4f8c-bab3-add61681b751" providerId="ADAL" clId="{6A86379F-C328-4EC4-AA8B-60B97816618A}" dt="2022-08-02T10:26:06.395" v="1881" actId="14100"/>
          <ac:spMkLst>
            <pc:docMk/>
            <pc:sldMk cId="4009345669" sldId="262"/>
            <ac:spMk id="3" creationId="{F39D4F3A-175F-4F51-9534-801C452D6FB7}"/>
          </ac:spMkLst>
        </pc:spChg>
      </pc:sldChg>
    </pc:docChg>
  </pc:docChgLst>
  <pc:docChgLst>
    <pc:chgData name="Jelger Elings" userId="3a4956e1-58ff-4f8c-bab3-add61681b751" providerId="ADAL" clId="{F82E4007-4DCF-4F3B-ACAF-152B6B99B48C}"/>
    <pc:docChg chg="custSel addSld modSld">
      <pc:chgData name="Jelger Elings" userId="3a4956e1-58ff-4f8c-bab3-add61681b751" providerId="ADAL" clId="{F82E4007-4DCF-4F3B-ACAF-152B6B99B48C}" dt="2022-08-03T08:23:47.090" v="371" actId="6549"/>
      <pc:docMkLst>
        <pc:docMk/>
      </pc:docMkLst>
      <pc:sldChg chg="modSp">
        <pc:chgData name="Jelger Elings" userId="3a4956e1-58ff-4f8c-bab3-add61681b751" providerId="ADAL" clId="{F82E4007-4DCF-4F3B-ACAF-152B6B99B48C}" dt="2022-08-03T08:23:47.090" v="371" actId="6549"/>
        <pc:sldMkLst>
          <pc:docMk/>
          <pc:sldMk cId="1747350441" sldId="261"/>
        </pc:sldMkLst>
        <pc:spChg chg="mod">
          <ac:chgData name="Jelger Elings" userId="3a4956e1-58ff-4f8c-bab3-add61681b751" providerId="ADAL" clId="{F82E4007-4DCF-4F3B-ACAF-152B6B99B48C}" dt="2022-08-03T08:23:47.090" v="371" actId="6549"/>
          <ac:spMkLst>
            <pc:docMk/>
            <pc:sldMk cId="1747350441" sldId="261"/>
            <ac:spMk id="3" creationId="{9FF26576-0A5B-4AC3-AA07-4A90E44B78D3}"/>
          </ac:spMkLst>
        </pc:spChg>
      </pc:sldChg>
      <pc:sldChg chg="addSp delSp modSp add">
        <pc:chgData name="Jelger Elings" userId="3a4956e1-58ff-4f8c-bab3-add61681b751" providerId="ADAL" clId="{F82E4007-4DCF-4F3B-ACAF-152B6B99B48C}" dt="2022-08-03T08:23:23.806" v="361" actId="20577"/>
        <pc:sldMkLst>
          <pc:docMk/>
          <pc:sldMk cId="920777891" sldId="263"/>
        </pc:sldMkLst>
        <pc:spChg chg="del">
          <ac:chgData name="Jelger Elings" userId="3a4956e1-58ff-4f8c-bab3-add61681b751" providerId="ADAL" clId="{F82E4007-4DCF-4F3B-ACAF-152B6B99B48C}" dt="2022-08-03T08:21:16.761" v="1"/>
          <ac:spMkLst>
            <pc:docMk/>
            <pc:sldMk cId="920777891" sldId="263"/>
            <ac:spMk id="2" creationId="{0468726E-1AB1-4F6A-8E7D-6D3B633B6B91}"/>
          </ac:spMkLst>
        </pc:spChg>
        <pc:spChg chg="del">
          <ac:chgData name="Jelger Elings" userId="3a4956e1-58ff-4f8c-bab3-add61681b751" providerId="ADAL" clId="{F82E4007-4DCF-4F3B-ACAF-152B6B99B48C}" dt="2022-08-03T08:21:16.761" v="1"/>
          <ac:spMkLst>
            <pc:docMk/>
            <pc:sldMk cId="920777891" sldId="263"/>
            <ac:spMk id="3" creationId="{C43D10AC-8D6B-4342-88D6-5D3AA329DF52}"/>
          </ac:spMkLst>
        </pc:spChg>
        <pc:spChg chg="del">
          <ac:chgData name="Jelger Elings" userId="3a4956e1-58ff-4f8c-bab3-add61681b751" providerId="ADAL" clId="{F82E4007-4DCF-4F3B-ACAF-152B6B99B48C}" dt="2022-08-03T08:21:16.761" v="1"/>
          <ac:spMkLst>
            <pc:docMk/>
            <pc:sldMk cId="920777891" sldId="263"/>
            <ac:spMk id="4" creationId="{6EECD3E6-13EC-4626-BFCF-152B4D32D256}"/>
          </ac:spMkLst>
        </pc:spChg>
        <pc:spChg chg="del">
          <ac:chgData name="Jelger Elings" userId="3a4956e1-58ff-4f8c-bab3-add61681b751" providerId="ADAL" clId="{F82E4007-4DCF-4F3B-ACAF-152B6B99B48C}" dt="2022-08-03T08:21:16.761" v="1"/>
          <ac:spMkLst>
            <pc:docMk/>
            <pc:sldMk cId="920777891" sldId="263"/>
            <ac:spMk id="5" creationId="{EC9B4D96-9F3D-4F04-8F0E-C7D0082DD4E1}"/>
          </ac:spMkLst>
        </pc:spChg>
        <pc:spChg chg="del">
          <ac:chgData name="Jelger Elings" userId="3a4956e1-58ff-4f8c-bab3-add61681b751" providerId="ADAL" clId="{F82E4007-4DCF-4F3B-ACAF-152B6B99B48C}" dt="2022-08-03T08:21:16.761" v="1"/>
          <ac:spMkLst>
            <pc:docMk/>
            <pc:sldMk cId="920777891" sldId="263"/>
            <ac:spMk id="6" creationId="{87DA546D-D54B-4FBE-8731-B4761EC8EEFD}"/>
          </ac:spMkLst>
        </pc:spChg>
        <pc:spChg chg="add mod">
          <ac:chgData name="Jelger Elings" userId="3a4956e1-58ff-4f8c-bab3-add61681b751" providerId="ADAL" clId="{F82E4007-4DCF-4F3B-ACAF-152B6B99B48C}" dt="2022-08-03T08:23:23.806" v="361" actId="20577"/>
          <ac:spMkLst>
            <pc:docMk/>
            <pc:sldMk cId="920777891" sldId="263"/>
            <ac:spMk id="7" creationId="{2F268E0B-FFFA-4D86-9CF7-760431ED548E}"/>
          </ac:spMkLst>
        </pc:spChg>
        <pc:spChg chg="add mod">
          <ac:chgData name="Jelger Elings" userId="3a4956e1-58ff-4f8c-bab3-add61681b751" providerId="ADAL" clId="{F82E4007-4DCF-4F3B-ACAF-152B6B99B48C}" dt="2022-08-03T08:23:19.089" v="339" actId="5793"/>
          <ac:spMkLst>
            <pc:docMk/>
            <pc:sldMk cId="920777891" sldId="263"/>
            <ac:spMk id="8" creationId="{C4DE7412-19C7-478A-A846-4C794F799F1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1:39:38.422" idx="2">
    <p:pos x="10" y="10"/>
    <p:text>States are not that different from moveHMM package.</p:text>
    <p:extLst>
      <p:ext uri="{C676402C-5697-4E1C-873F-D02D1690AC5C}">
        <p15:threadingInfo xmlns:p15="http://schemas.microsoft.com/office/powerpoint/2012/main" timeZoneBias="-120"/>
      </p:ext>
    </p:extLst>
  </p:cm>
  <p:cm authorId="1" dt="2022-08-02T12:35:18.968" idx="6">
    <p:pos x="146" y="146"/>
    <p:text>But both MLE and AIC are quite a bit higher. Indicating lower performance?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2:02:07.186" idx="3">
    <p:pos x="10" y="10"/>
    <p:text>Almost no difference in turning angle between states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1:36:51.003" idx="1">
    <p:pos x="10" y="10"/>
    <p:text>The states are actually completely the same as with turning angle. Only switched.</p:text>
    <p:extLst>
      <p:ext uri="{C676402C-5697-4E1C-873F-D02D1690AC5C}">
        <p15:threadingInfo xmlns:p15="http://schemas.microsoft.com/office/powerpoint/2012/main" timeZoneBias="-120"/>
      </p:ext>
    </p:extLst>
  </p:cm>
  <p:cm authorId="1" dt="2022-08-02T12:02:41.264" idx="4">
    <p:pos x="146" y="146"/>
    <p:text>Apparently SI makes little difference, but SI for the states do look different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C7E9-0417-4B6C-B145-0BEA133EE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1DDD5-1663-4A0E-A27E-ECCA9E63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D911-DC66-4AC0-BE0C-6EEDE97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865E-D399-4DD9-8487-08B3143C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EC589-24C8-4473-8839-DAEEB48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017-113C-4A61-8137-CEC2774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EF28E-358E-411E-B4A2-BF6F7EE54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9FB3-711B-4BBF-B8F2-0B78AC69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6875-0BCC-4013-A232-EF041907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BA3-93FE-4BD4-9127-883D88DE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AD651-BEA0-4CF6-9629-E89E67C5A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26326-F618-4A99-B87B-7F7202CD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E0DF-38BB-42A2-88EA-F23989B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BC4-F15B-4184-AA14-3F7A94E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0B94-A25E-4C4F-8546-149957D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87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8093-9DDF-4955-ADAE-8EC576E9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6FC6-A1F5-407D-82A4-B8FF0476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488E-F4E4-4CF2-AB55-F81F01F4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0B5C-DD53-4394-9229-9BFDC0E7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94F4-955A-47AD-9F98-852A831C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AB8F-0FFC-41B9-9AAA-0372C8B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50B5-79B3-4292-B99C-D4E08F65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166E-C1E0-4453-9FAE-B1FD1F61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659F-F353-4ECD-B92B-BB3D4898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4659-7E07-43D7-ABA0-6FACE1B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3D6-BE19-4BF6-AF42-8D2B2B1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C245-83E7-46DD-B12E-4B7B0EBC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C249A-A09F-49A9-A178-A184013C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DE96-9B20-4729-AD75-5ADCBE28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946E-0D64-414F-ABC7-2AD9ACDD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E971-0A98-4C12-8846-1B637C2C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7B6-D234-436B-ACEC-B3FB175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3ED4-B91F-4B76-A830-346D2E6C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B9B5-0359-4865-9F46-9F08B756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1A0D2-ED61-427E-88FF-F021267E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8805-4A9D-4A01-8EE3-055EA3462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2F322-42E5-497C-A58F-9A9CCB2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599DD-61D5-45F0-BD72-1D6491CB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E02D7-22D7-4B9D-8D8B-D6EE3BA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E93F-1D0C-447F-A030-F1055BEB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8FF75-6D35-4CA5-8184-9CFFE9F4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50E54-0A14-4E7F-B8E8-B1E7DD2F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F616B-088B-4994-8407-46609BDC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D132D-F069-46B2-B8DB-034D0EE7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7AF2-2BC5-4242-A5C1-A6F2F8FF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82972-7639-476D-BBA7-0D806A92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046-7F92-4868-A3F0-E7ECEACC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CA41-BED2-4211-AD08-B0C7E38F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729BB-539C-436F-B749-3B3A7655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E2AE9-43F5-4262-A239-3A9B38C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7697-C53A-4E48-8351-81BD27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A884-58E6-45A4-A88F-BD9FED2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E70D-5914-4350-B1CE-F6E7A5A5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78398-5366-483B-8515-0772B2D56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BDB2-E04A-4565-8AFE-758D8816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3B524-B79A-4FE2-8FE1-81654254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85E7-A1A4-47EC-8F36-86FB992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4A2F-F80B-4906-9682-5DF9E7EA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9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73D04-41EF-4158-A3C3-1C452161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4F3F4-86BF-41C4-82D9-D9E4D83C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72C6-A026-4570-A9CE-2C45C16E7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CC59-83EE-4F1C-B73B-411EE6104A5F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0204-7627-45DE-B29C-8B27DDEE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5D0A-8C8A-40EF-B364-A77DE9B79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1C77-196B-4B22-8FCB-D628D7F65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7F61-26AC-47F7-9E41-58AC0BB02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HMM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75C93-3709-4B93-BA5B-5250DCC20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C4D1-3FF6-4BDF-B15F-FE4CD766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HMM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6576-0A5B-4AC3-AA07-4A90E44B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043055"/>
          </a:xfrm>
        </p:spPr>
        <p:txBody>
          <a:bodyPr>
            <a:normAutofit/>
          </a:bodyPr>
          <a:lstStyle/>
          <a:p>
            <a:r>
              <a:rPr lang="en-GB" dirty="0"/>
              <a:t>These HMMs were run for grayling_46909 from Altusried</a:t>
            </a:r>
          </a:p>
          <a:p>
            <a:r>
              <a:rPr lang="en-GB" dirty="0"/>
              <a:t>Steps in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Regularize track using the CRAWL package in </a:t>
            </a:r>
            <a:r>
              <a:rPr lang="en-GB" dirty="0" err="1"/>
              <a:t>Rstudio</a:t>
            </a:r>
            <a:r>
              <a:rPr lang="en-GB" dirty="0"/>
              <a:t> (5 second interval; 172558 </a:t>
            </a:r>
            <a:r>
              <a:rPr lang="en-GB" dirty="0" err="1"/>
              <a:t>obs</a:t>
            </a:r>
            <a:r>
              <a:rPr lang="en-GB" dirty="0"/>
              <a:t>; 4/4/2018 11:21 to 14/4/2018 11:01)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Break up track into </a:t>
            </a:r>
            <a:r>
              <a:rPr lang="en-GB" dirty="0" err="1"/>
              <a:t>subtracks</a:t>
            </a:r>
            <a:r>
              <a:rPr lang="en-GB" dirty="0"/>
              <a:t> (resulting in 1001 tracks)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Remove small (&lt; 10 detections) tracks (resulting in 400 tracks; </a:t>
            </a:r>
            <a:r>
              <a:rPr lang="en-GB" dirty="0" err="1"/>
              <a:t>avg</a:t>
            </a:r>
            <a:r>
              <a:rPr lang="en-GB" dirty="0"/>
              <a:t> 38 </a:t>
            </a:r>
            <a:r>
              <a:rPr lang="en-GB" dirty="0" err="1"/>
              <a:t>obs</a:t>
            </a:r>
            <a:r>
              <a:rPr lang="en-GB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Develop HMMs with different packages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moveHMM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most basic animal movement HMM package. </a:t>
            </a: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Option to use step length only, not possible to include other </a:t>
            </a:r>
            <a:r>
              <a:rPr lang="en-GB" b="1" dirty="0" err="1">
                <a:solidFill>
                  <a:srgbClr val="FF0000"/>
                </a:solidFill>
                <a:sym typeface="Wingdings" panose="05000000000000000000" pitchFamily="2" charset="2"/>
              </a:rPr>
              <a:t>datastreams</a:t>
            </a:r>
            <a:endParaRPr lang="en-GB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momentuHMM</a:t>
            </a:r>
            <a:r>
              <a:rPr lang="en-GB" dirty="0">
                <a:sym typeface="Wingdings" panose="05000000000000000000" pitchFamily="2" charset="2"/>
              </a:rPr>
              <a:t>  extension of </a:t>
            </a:r>
            <a:r>
              <a:rPr lang="en-GB" dirty="0" err="1">
                <a:sym typeface="Wingdings" panose="05000000000000000000" pitchFamily="2" charset="2"/>
              </a:rPr>
              <a:t>moveHMM</a:t>
            </a:r>
            <a:r>
              <a:rPr lang="en-GB" dirty="0">
                <a:sym typeface="Wingdings" panose="05000000000000000000" pitchFamily="2" charset="2"/>
              </a:rPr>
              <a:t> package with option to include new </a:t>
            </a:r>
            <a:r>
              <a:rPr lang="en-GB" dirty="0" err="1">
                <a:sym typeface="Wingdings" panose="05000000000000000000" pitchFamily="2" charset="2"/>
              </a:rPr>
              <a:t>datastreams</a:t>
            </a:r>
            <a:r>
              <a:rPr lang="en-GB" dirty="0">
                <a:sym typeface="Wingdings" panose="05000000000000000000" pitchFamily="2" charset="2"/>
              </a:rPr>
              <a:t>. </a:t>
            </a: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Forced to use turning angle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depmixS4 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Developed for social sciences. Very flexible in </a:t>
            </a:r>
            <a:r>
              <a:rPr lang="en-GB" dirty="0" err="1">
                <a:sym typeface="Wingdings" panose="05000000000000000000" pitchFamily="2" charset="2"/>
              </a:rPr>
              <a:t>datastreams</a:t>
            </a:r>
            <a:r>
              <a:rPr lang="en-GB" dirty="0">
                <a:sym typeface="Wingdings" panose="05000000000000000000" pitchFamily="2" charset="2"/>
              </a:rPr>
              <a:t>.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Difficult to change data distributions. </a:t>
            </a:r>
            <a:r>
              <a:rPr lang="en-GB" dirty="0">
                <a:sym typeface="Wingdings" panose="05000000000000000000" pitchFamily="2" charset="2"/>
              </a:rPr>
              <a:t>Ran for both </a:t>
            </a:r>
            <a:r>
              <a:rPr lang="en-GB" dirty="0" err="1">
                <a:sym typeface="Wingdings" panose="05000000000000000000" pitchFamily="2" charset="2"/>
              </a:rPr>
              <a:t>steps+angle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 err="1">
                <a:sym typeface="Wingdings" panose="05000000000000000000" pitchFamily="2" charset="2"/>
              </a:rPr>
              <a:t>step+straightness</a:t>
            </a:r>
            <a:r>
              <a:rPr lang="en-GB" dirty="0">
                <a:sym typeface="Wingdings" panose="05000000000000000000" pitchFamily="2" charset="2"/>
              </a:rPr>
              <a:t> index</a:t>
            </a:r>
          </a:p>
          <a:p>
            <a:pPr marL="1371600" lvl="2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3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15D-2438-45EC-8238-92008E6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comments on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4F3A-175F-4F51-9534-801C452D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moveHMM</a:t>
            </a:r>
            <a:endParaRPr lang="en-GB" dirty="0"/>
          </a:p>
          <a:p>
            <a:pPr lvl="1"/>
            <a:r>
              <a:rPr lang="en-GB" dirty="0"/>
              <a:t>Great to make a basic HMM. Easy to understand, difficult to expand. Basically limited to using steps or </a:t>
            </a:r>
            <a:r>
              <a:rPr lang="en-GB" dirty="0" err="1"/>
              <a:t>steps+turning</a:t>
            </a:r>
            <a:r>
              <a:rPr lang="en-GB" dirty="0"/>
              <a:t> angle. No additional data streams possible</a:t>
            </a:r>
          </a:p>
          <a:p>
            <a:r>
              <a:rPr lang="en-GB" dirty="0" err="1"/>
              <a:t>momentuHMM</a:t>
            </a:r>
            <a:endParaRPr lang="en-GB" dirty="0"/>
          </a:p>
          <a:p>
            <a:pPr lvl="1"/>
            <a:r>
              <a:rPr lang="en-GB" dirty="0"/>
              <a:t>Great to extend a </a:t>
            </a:r>
            <a:r>
              <a:rPr lang="en-GB" dirty="0" err="1"/>
              <a:t>moveHMM</a:t>
            </a:r>
            <a:r>
              <a:rPr lang="en-GB" dirty="0"/>
              <a:t> model. Package is also written as extension to </a:t>
            </a:r>
            <a:r>
              <a:rPr lang="en-GB" dirty="0" err="1"/>
              <a:t>moveHMM</a:t>
            </a:r>
            <a:r>
              <a:rPr lang="en-GB" dirty="0"/>
              <a:t>. Now with the possibility to include new </a:t>
            </a:r>
            <a:r>
              <a:rPr lang="en-GB" dirty="0" err="1"/>
              <a:t>datastreams</a:t>
            </a:r>
            <a:r>
              <a:rPr lang="en-GB" dirty="0"/>
              <a:t> (e.g. straightness index). But long computation times and (for now) has difficulties/is unable to converge when including straightness</a:t>
            </a:r>
          </a:p>
          <a:p>
            <a:r>
              <a:rPr lang="en-GB" dirty="0"/>
              <a:t>depmixS4</a:t>
            </a:r>
          </a:p>
          <a:p>
            <a:pPr lvl="1"/>
            <a:r>
              <a:rPr lang="en-GB" dirty="0"/>
              <a:t>Relatively easy to implement and very flexible with regards to </a:t>
            </a:r>
            <a:r>
              <a:rPr lang="en-GB" dirty="0" err="1"/>
              <a:t>datastreams</a:t>
            </a:r>
            <a:r>
              <a:rPr lang="en-GB" dirty="0"/>
              <a:t>. But changing data distributions seems more difficult. </a:t>
            </a:r>
          </a:p>
        </p:txBody>
      </p:sp>
    </p:spTree>
    <p:extLst>
      <p:ext uri="{BB962C8B-B14F-4D97-AF65-F5344CB8AC3E}">
        <p14:creationId xmlns:p14="http://schemas.microsoft.com/office/powerpoint/2010/main" val="40093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EF132-24FF-4B18-B036-6E02944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moveHMM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D91F-267A-44A5-A5AE-C2BE363A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0.189; </a:t>
            </a:r>
            <a:r>
              <a:rPr lang="en-GB" dirty="0" err="1"/>
              <a:t>st.dev</a:t>
            </a:r>
            <a:r>
              <a:rPr lang="en-GB" dirty="0"/>
              <a:t>: 0.174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1.218; </a:t>
            </a:r>
            <a:r>
              <a:rPr lang="en-GB" dirty="0" err="1"/>
              <a:t>st.dev</a:t>
            </a:r>
            <a:r>
              <a:rPr lang="en-GB" dirty="0"/>
              <a:t> : 0.803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0BF920-D238-44E0-AA2B-AF73D4628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-0.007; </a:t>
            </a:r>
            <a:r>
              <a:rPr lang="en-GB" dirty="0" err="1"/>
              <a:t>conc</a:t>
            </a:r>
            <a:r>
              <a:rPr lang="en-GB" dirty="0"/>
              <a:t>: 0.474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-0.015; </a:t>
            </a:r>
            <a:r>
              <a:rPr lang="en-GB" dirty="0" err="1"/>
              <a:t>conc</a:t>
            </a:r>
            <a:r>
              <a:rPr lang="en-GB" dirty="0"/>
              <a:t>: 1.668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0EECB3-C3C9-4B8E-B673-5A639B5AA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62" y="2792075"/>
            <a:ext cx="6143462" cy="37008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C0A6A6-ED01-4BF5-AF27-C68D2AF988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792075"/>
            <a:ext cx="6143463" cy="37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0AB04-B1F7-404A-A540-B9C07BE3F61A}"/>
              </a:ext>
            </a:extLst>
          </p:cNvPr>
          <p:cNvSpPr txBox="1"/>
          <p:nvPr/>
        </p:nvSpPr>
        <p:spPr>
          <a:xfrm>
            <a:off x="2254554" y="6363590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AIC: 9218.987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8BC42-21E7-429A-9218-58173ABCD6A5}"/>
              </a:ext>
            </a:extLst>
          </p:cNvPr>
          <p:cNvSpPr txBox="1"/>
          <p:nvPr/>
        </p:nvSpPr>
        <p:spPr>
          <a:xfrm>
            <a:off x="318771" y="6363590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MLE: -4602.493 </a:t>
            </a:r>
          </a:p>
        </p:txBody>
      </p:sp>
    </p:spTree>
    <p:extLst>
      <p:ext uri="{BB962C8B-B14F-4D97-AF65-F5344CB8AC3E}">
        <p14:creationId xmlns:p14="http://schemas.microsoft.com/office/powerpoint/2010/main" val="70828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4F4-328D-42D9-8525-175E51A7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momentuHMM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A265-3F73-42F2-B004-4DEC06657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0.210; </a:t>
            </a:r>
            <a:r>
              <a:rPr lang="en-GB" dirty="0" err="1"/>
              <a:t>st.dev</a:t>
            </a:r>
            <a:r>
              <a:rPr lang="en-GB" dirty="0"/>
              <a:t>: 0.199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1.256; </a:t>
            </a:r>
            <a:r>
              <a:rPr lang="en-GB" dirty="0" err="1"/>
              <a:t>st.dev</a:t>
            </a:r>
            <a:r>
              <a:rPr lang="en-GB" dirty="0"/>
              <a:t> : 0.806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1FEE7-54A1-4A95-8B98-5A135B44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0; </a:t>
            </a:r>
            <a:r>
              <a:rPr lang="en-GB" dirty="0" err="1"/>
              <a:t>conc</a:t>
            </a:r>
            <a:r>
              <a:rPr lang="en-GB" dirty="0"/>
              <a:t> : 0.474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0; </a:t>
            </a:r>
            <a:r>
              <a:rPr lang="en-GB" dirty="0" err="1"/>
              <a:t>conc</a:t>
            </a:r>
            <a:r>
              <a:rPr lang="en-GB" dirty="0"/>
              <a:t> : 1.667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0B0F5-CC29-4B6A-880F-1858B3B6AC7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00" y="2711827"/>
            <a:ext cx="6145200" cy="36990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8E609-2507-49C9-AACB-5CA702CE37A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46800" y="2713007"/>
            <a:ext cx="6145200" cy="3699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33AAA-921E-4AF9-B529-13686AC2AE71}"/>
              </a:ext>
            </a:extLst>
          </p:cNvPr>
          <p:cNvSpPr txBox="1"/>
          <p:nvPr/>
        </p:nvSpPr>
        <p:spPr>
          <a:xfrm>
            <a:off x="166371" y="6358971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MLE: -24159.3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24109-0955-4F3A-896C-B33828BE2CD9}"/>
              </a:ext>
            </a:extLst>
          </p:cNvPr>
          <p:cNvSpPr txBox="1"/>
          <p:nvPr/>
        </p:nvSpPr>
        <p:spPr>
          <a:xfrm>
            <a:off x="1917846" y="6356613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AIC: 48336.6 </a:t>
            </a:r>
          </a:p>
        </p:txBody>
      </p:sp>
    </p:spTree>
    <p:extLst>
      <p:ext uri="{BB962C8B-B14F-4D97-AF65-F5344CB8AC3E}">
        <p14:creationId xmlns:p14="http://schemas.microsoft.com/office/powerpoint/2010/main" val="329461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727-7CBB-49CA-A0F2-DEE0277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depmixS4 – Steps &amp;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4727-91DC-4CC8-9A54-B232C20E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0.176; </a:t>
            </a:r>
            <a:r>
              <a:rPr lang="en-GB" dirty="0" err="1"/>
              <a:t>st.dev</a:t>
            </a:r>
            <a:r>
              <a:rPr lang="en-GB" dirty="0"/>
              <a:t>: 0.149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1.241; </a:t>
            </a:r>
            <a:r>
              <a:rPr lang="en-GB" dirty="0" err="1"/>
              <a:t>st.dev</a:t>
            </a:r>
            <a:r>
              <a:rPr lang="en-GB" dirty="0"/>
              <a:t> : 0.881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D44E5-0C10-4310-B308-FAC050438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0.004; </a:t>
            </a:r>
            <a:r>
              <a:rPr lang="en-GB" dirty="0" err="1"/>
              <a:t>st.dev</a:t>
            </a:r>
            <a:r>
              <a:rPr lang="en-GB" dirty="0"/>
              <a:t> : 1.582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-0.002; </a:t>
            </a:r>
            <a:r>
              <a:rPr lang="en-GB" dirty="0" err="1"/>
              <a:t>st.dev</a:t>
            </a:r>
            <a:r>
              <a:rPr lang="en-GB" dirty="0"/>
              <a:t> : 1.119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A4DCF7-A1E2-425C-BD98-CE589ACC8AE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71" y="2793852"/>
            <a:ext cx="5831205" cy="352912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4F0BF0-FCAF-4694-80CE-3BE8A8412BF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2786201"/>
            <a:ext cx="5792821" cy="3536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B95156-315F-4810-93E6-F3E62F4DC318}"/>
              </a:ext>
            </a:extLst>
          </p:cNvPr>
          <p:cNvSpPr txBox="1"/>
          <p:nvPr/>
        </p:nvSpPr>
        <p:spPr>
          <a:xfrm>
            <a:off x="166371" y="6358971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MLE: -8127.15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8BD7D-443E-4374-8190-52A6C61362F2}"/>
              </a:ext>
            </a:extLst>
          </p:cNvPr>
          <p:cNvSpPr txBox="1"/>
          <p:nvPr/>
        </p:nvSpPr>
        <p:spPr>
          <a:xfrm>
            <a:off x="1727317" y="6358971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AIC: 16267.48 </a:t>
            </a:r>
          </a:p>
        </p:txBody>
      </p:sp>
    </p:spTree>
    <p:extLst>
      <p:ext uri="{BB962C8B-B14F-4D97-AF65-F5344CB8AC3E}">
        <p14:creationId xmlns:p14="http://schemas.microsoft.com/office/powerpoint/2010/main" val="251333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727-7CBB-49CA-A0F2-DEE0277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depmixS4 – Steps &amp; Straightness Index (SI)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4727-91DC-4CC8-9A54-B232C20E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1.241; </a:t>
            </a:r>
            <a:r>
              <a:rPr lang="en-GB" dirty="0" err="1"/>
              <a:t>st.dev</a:t>
            </a:r>
            <a:r>
              <a:rPr lang="en-GB" dirty="0"/>
              <a:t>: 0.881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0.176; </a:t>
            </a:r>
            <a:r>
              <a:rPr lang="en-GB" dirty="0" err="1"/>
              <a:t>st.dev</a:t>
            </a:r>
            <a:r>
              <a:rPr lang="en-GB" dirty="0"/>
              <a:t> : 0.149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D44E5-0C10-4310-B308-FAC050438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State 1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0.60; </a:t>
            </a:r>
            <a:r>
              <a:rPr lang="en-GB" dirty="0" err="1"/>
              <a:t>st.dev</a:t>
            </a:r>
            <a:r>
              <a:rPr lang="en-GB" dirty="0"/>
              <a:t> : 0.211</a:t>
            </a:r>
          </a:p>
          <a:p>
            <a:r>
              <a:rPr lang="en-GB" dirty="0"/>
              <a:t>State 2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Mean: 0.49; </a:t>
            </a:r>
            <a:r>
              <a:rPr lang="en-GB" dirty="0" err="1"/>
              <a:t>st.dev</a:t>
            </a:r>
            <a:r>
              <a:rPr lang="en-GB" dirty="0"/>
              <a:t> : 0.274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EA534E-8AA2-4C77-A277-8656CC7C5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802" y="2793852"/>
            <a:ext cx="5890774" cy="354858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F39487-8632-41F0-8962-464E2CA846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86202"/>
            <a:ext cx="5903474" cy="355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985A4-A81F-4DA5-B5CD-5EC45F20E2D3}"/>
              </a:ext>
            </a:extLst>
          </p:cNvPr>
          <p:cNvSpPr txBox="1"/>
          <p:nvPr/>
        </p:nvSpPr>
        <p:spPr>
          <a:xfrm>
            <a:off x="166371" y="6358971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MLE: -30405.28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BBC29-606A-4970-951E-CA0602B9ADB4}"/>
              </a:ext>
            </a:extLst>
          </p:cNvPr>
          <p:cNvSpPr txBox="1"/>
          <p:nvPr/>
        </p:nvSpPr>
        <p:spPr>
          <a:xfrm>
            <a:off x="1958226" y="6358971"/>
            <a:ext cx="23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AIC: 60832.56 </a:t>
            </a:r>
          </a:p>
        </p:txBody>
      </p:sp>
    </p:spTree>
    <p:extLst>
      <p:ext uri="{BB962C8B-B14F-4D97-AF65-F5344CB8AC3E}">
        <p14:creationId xmlns:p14="http://schemas.microsoft.com/office/powerpoint/2010/main" val="10588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268E0B-FFFA-4D86-9CF7-760431ED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that remain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DE7412-19C7-478A-A846-4C794F79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causes the differences in MLE and AIC between </a:t>
            </a:r>
            <a:r>
              <a:rPr lang="en-GB" dirty="0" err="1"/>
              <a:t>moveHMM</a:t>
            </a:r>
            <a:r>
              <a:rPr lang="en-GB" dirty="0"/>
              <a:t> and </a:t>
            </a:r>
            <a:r>
              <a:rPr lang="en-GB" dirty="0" err="1"/>
              <a:t>momentuHMM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Data is the same, states are the same </a:t>
            </a:r>
            <a:r>
              <a:rPr lang="en-GB" dirty="0">
                <a:sym typeface="Wingdings" panose="05000000000000000000" pitchFamily="2" charset="2"/>
              </a:rPr>
              <a:t> So model development remains as source?</a:t>
            </a:r>
          </a:p>
          <a:p>
            <a:r>
              <a:rPr lang="en-GB" dirty="0">
                <a:sym typeface="Wingdings" panose="05000000000000000000" pitchFamily="2" charset="2"/>
              </a:rPr>
              <a:t>How to use different data distributions in depmixS4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Should be possible (according to paper and description)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7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A86B2620B574AA93DF2205B9F16FE" ma:contentTypeVersion="13" ma:contentTypeDescription="Een nieuw document maken." ma:contentTypeScope="" ma:versionID="74ad696811442a91bd649d6222c6cfe9">
  <xsd:schema xmlns:xsd="http://www.w3.org/2001/XMLSchema" xmlns:xs="http://www.w3.org/2001/XMLSchema" xmlns:p="http://schemas.microsoft.com/office/2006/metadata/properties" xmlns:ns3="064ddda5-f26a-4380-9ef7-f07c60df1f62" xmlns:ns4="749aea5e-2911-444b-9790-cb9261eb6f78" targetNamespace="http://schemas.microsoft.com/office/2006/metadata/properties" ma:root="true" ma:fieldsID="9cb2e75092d27061f68b1c7f42f54a4a" ns3:_="" ns4:_="">
    <xsd:import namespace="064ddda5-f26a-4380-9ef7-f07c60df1f62"/>
    <xsd:import namespace="749aea5e-2911-444b-9790-cb9261eb6f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ddda5-f26a-4380-9ef7-f07c60df1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aea5e-2911-444b-9790-cb9261eb6f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87621A-11D0-45DC-B44D-1CD5B97157A2}">
  <ds:schemaRefs>
    <ds:schemaRef ds:uri="http://schemas.openxmlformats.org/package/2006/metadata/core-properties"/>
    <ds:schemaRef ds:uri="http://www.w3.org/XML/1998/namespace"/>
    <ds:schemaRef ds:uri="064ddda5-f26a-4380-9ef7-f07c60df1f6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749aea5e-2911-444b-9790-cb9261eb6f78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AC19C89-31C3-44D6-A8FA-EFDF916C2A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298568-01CD-42FD-A5B3-A42E1BE6B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ddda5-f26a-4380-9ef7-f07c60df1f62"/>
    <ds:schemaRef ds:uri="749aea5e-2911-444b-9790-cb9261eb6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534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HMM packages</vt:lpstr>
      <vt:lpstr>HMM workflow</vt:lpstr>
      <vt:lpstr>Additional comments on the packages</vt:lpstr>
      <vt:lpstr>moveHMM</vt:lpstr>
      <vt:lpstr>momentuHMM</vt:lpstr>
      <vt:lpstr>depmixS4 – Steps &amp; Angle</vt:lpstr>
      <vt:lpstr>depmixS4 – Steps &amp; Straightness Index (SI)</vt:lpstr>
      <vt:lpstr>Questions that remain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packages</dc:title>
  <dc:creator>Jelger Elings</dc:creator>
  <cp:lastModifiedBy>Jelger Elings</cp:lastModifiedBy>
  <cp:revision>12</cp:revision>
  <dcterms:created xsi:type="dcterms:W3CDTF">2022-08-01T13:20:55Z</dcterms:created>
  <dcterms:modified xsi:type="dcterms:W3CDTF">2022-08-03T08:23:49Z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0x010100CD9A86B2620B574AA93DF2205B9F16FE</vt:lpwstr>
  </property>
</Properties>
</file>