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9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CE32"/>
    <a:srgbClr val="2FCC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5E0DB-5C6E-3758-1880-0F82E15AB6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D454F5-9392-0BD6-6719-4B292BC2DF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2A795-95FE-25A9-FDD1-D147E9F08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4A44F-89A4-9943-854E-E7FE492F9B98}" type="datetimeFigureOut">
              <a:rPr lang="en-US" smtClean="0"/>
              <a:t>6/2/24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0B91E-BDFF-12FF-7425-AED73AAD6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2454C-6584-752A-18EF-4F5477D38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679AE-3A38-C14F-BF60-0967A7F5F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669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A4356-6B02-466D-B45B-E6A7F3AAB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116DAD-DC83-BA18-4012-2C2EFBD926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7017F-9BC6-7CB7-3E5E-715108AAA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4A44F-89A4-9943-854E-E7FE492F9B98}" type="datetimeFigureOut">
              <a:rPr lang="en-US" smtClean="0"/>
              <a:t>6/2/24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EC477-5B32-FA87-A815-69A1FD026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551B7-86F8-2059-85EB-D9FB648DE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679AE-3A38-C14F-BF60-0967A7F5F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110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35C4F7-2919-BB1D-2222-E13685DCA2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6CFBB6-F2C7-9B79-4F96-03C230DE7E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2C529D-A66F-480A-6D5D-50F0C836D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4A44F-89A4-9943-854E-E7FE492F9B98}" type="datetimeFigureOut">
              <a:rPr lang="en-US" smtClean="0"/>
              <a:t>6/2/24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0B580-7915-CBB2-6B07-DD9D372CA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8D4A1-D22F-9B1D-06C8-BF1739647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679AE-3A38-C14F-BF60-0967A7F5F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505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4A4E8-16E7-6068-90E0-0A9A0D2A1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FC737-9A79-7BF3-43BC-CBCAE3F36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3E4F4-843E-675A-B0FD-2FA6F3DB7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4A44F-89A4-9943-854E-E7FE492F9B98}" type="datetimeFigureOut">
              <a:rPr lang="en-US" smtClean="0"/>
              <a:t>6/2/24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AB968-24CC-C4EA-E888-7098417B8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830AD6-ED46-1FA4-CE26-A57E6F2B4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679AE-3A38-C14F-BF60-0967A7F5F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981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6E048-9F2F-050B-3534-A2DA26246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61361E-4DBD-1826-D873-D07931D02F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1F7E3-7C93-319E-E8F7-A2756AB86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4A44F-89A4-9943-854E-E7FE492F9B98}" type="datetimeFigureOut">
              <a:rPr lang="en-US" smtClean="0"/>
              <a:t>6/2/24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A9DF0E-1388-91F5-A417-C59BDB78A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A4E484-1E32-9947-CF6B-4FA446568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679AE-3A38-C14F-BF60-0967A7F5F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720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A6044-216F-A185-A563-37F30A4D1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DCAAD-E9AE-E558-960C-FB498EDBD1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8BD94C-5D67-0DDD-1D23-EA179B02A8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6B7BA5-8330-17D4-C522-2139266D3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4A44F-89A4-9943-854E-E7FE492F9B98}" type="datetimeFigureOut">
              <a:rPr lang="en-US" smtClean="0"/>
              <a:t>6/2/24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499BFD-A89E-47B3-6F4E-2261E8ABD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E9F976-738A-EA3E-7F9E-13BCEB666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679AE-3A38-C14F-BF60-0967A7F5F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731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8AE24-3BD2-DC5D-DAC6-653EF455C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907148-2DE4-7EC4-7557-C2F37729FF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D57A5D-E9BE-FE71-7D6B-EAEF88D7B0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5CEDAC-9C4D-71DE-0EF0-A3E41C5602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0B7847-889B-896A-0301-3F057BE2D3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0AC846-6A5B-D6F1-F401-C9F042951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4A44F-89A4-9943-854E-E7FE492F9B98}" type="datetimeFigureOut">
              <a:rPr lang="en-US" smtClean="0"/>
              <a:t>6/2/24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254F7F-D195-0B94-04EC-247C2D460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7711B1-3992-3B66-75CA-3D71C3819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679AE-3A38-C14F-BF60-0967A7F5F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431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4E162-1F4C-A8ED-CD26-2EB28545E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2026B5-01B8-6BBC-2F33-375CF1522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4A44F-89A4-9943-854E-E7FE492F9B98}" type="datetimeFigureOut">
              <a:rPr lang="en-US" smtClean="0"/>
              <a:t>6/2/24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A6D3ED-950F-0E13-0930-507DE22D6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532E3C-5B46-E7D1-CC1B-D780B4EBF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679AE-3A38-C14F-BF60-0967A7F5F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140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83C42A-6300-C9E1-A1F3-BDBE3C7AE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4A44F-89A4-9943-854E-E7FE492F9B98}" type="datetimeFigureOut">
              <a:rPr lang="en-US" smtClean="0"/>
              <a:t>6/2/24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465C88-3025-F288-E136-6A35C6F3C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225698-018B-9F8A-DB84-B86EB94FD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679AE-3A38-C14F-BF60-0967A7F5F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67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CB8B6-FE93-6C82-97F5-B63A1D164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CDA37-7C65-30EB-A503-46768A0AB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0E0724-5C68-3799-5326-B834CF073B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CAF735-F511-A0DD-FC78-C0D4965D3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4A44F-89A4-9943-854E-E7FE492F9B98}" type="datetimeFigureOut">
              <a:rPr lang="en-US" smtClean="0"/>
              <a:t>6/2/24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0A84EF-DE5B-1F1C-1DAD-0C5B39961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945802-34E7-4502-94B2-7300B8CEB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679AE-3A38-C14F-BF60-0967A7F5F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908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1BC17-3C79-1743-9D16-B53B0201C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84EAB5-905A-E040-A62F-F5EEE160F2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1004A0-260C-DB08-5ED0-BA2F1A49B1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69824D-8A2C-382E-58C0-9215CECA4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4A44F-89A4-9943-854E-E7FE492F9B98}" type="datetimeFigureOut">
              <a:rPr lang="en-US" smtClean="0"/>
              <a:t>6/2/24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BE6BA0-A1B5-8CD4-3A36-C79490263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8A8855-DA57-628C-9CC2-56C9FA885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679AE-3A38-C14F-BF60-0967A7F5F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517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913B3F-86C0-C760-E2DE-25083D410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2BA99A-F4BF-9725-7044-CD2BFA33BF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750E6-2220-5027-585B-12634C7FD4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94A44F-89A4-9943-854E-E7FE492F9B98}" type="datetimeFigureOut">
              <a:rPr lang="en-US" smtClean="0"/>
              <a:t>6/2/24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F85F4-2384-AAAC-D338-D3CADECD7F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5049E-D7ED-CD7E-0E72-D89472B5A8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A679AE-3A38-C14F-BF60-0967A7F5F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940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aseball bat with a black background&#10;&#10;Description automatically generated">
            <a:extLst>
              <a:ext uri="{FF2B5EF4-FFF2-40B4-BE49-F238E27FC236}">
                <a16:creationId xmlns:a16="http://schemas.microsoft.com/office/drawing/2014/main" id="{503D44EF-4A1C-F5E7-ACF8-8ED148BB8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7480" y="1565188"/>
            <a:ext cx="3541583" cy="3541583"/>
          </a:xfrm>
          <a:prstGeom prst="rect">
            <a:avLst/>
          </a:prstGeom>
        </p:spPr>
      </p:pic>
      <p:pic>
        <p:nvPicPr>
          <p:cNvPr id="9" name="Picture 8" descr="A green bag with a dollar sign&#10;&#10;Description automatically generated">
            <a:extLst>
              <a:ext uri="{FF2B5EF4-FFF2-40B4-BE49-F238E27FC236}">
                <a16:creationId xmlns:a16="http://schemas.microsoft.com/office/drawing/2014/main" id="{C4A4FBC8-993D-7F3D-98DA-8B3DA903DE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1312" y="3011269"/>
            <a:ext cx="2095502" cy="2095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20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CC7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4966797-FBB1-B6EB-E985-F7AE17FFE484}"/>
              </a:ext>
            </a:extLst>
          </p:cNvPr>
          <p:cNvSpPr txBox="1"/>
          <p:nvPr/>
        </p:nvSpPr>
        <p:spPr>
          <a:xfrm>
            <a:off x="5366951" y="3429000"/>
            <a:ext cx="3233351" cy="25545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000" dirty="0">
                <a:latin typeface="Aller" panose="02000503030000020004" pitchFamily="2" charset="77"/>
              </a:rPr>
              <a:t>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A7EC15-430A-F781-1531-9F61E6CF65EC}"/>
              </a:ext>
            </a:extLst>
          </p:cNvPr>
          <p:cNvSpPr txBox="1"/>
          <p:nvPr/>
        </p:nvSpPr>
        <p:spPr>
          <a:xfrm>
            <a:off x="2862649" y="1507525"/>
            <a:ext cx="3822357" cy="25545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000" dirty="0">
                <a:latin typeface="Aller" panose="02000503030000020004" pitchFamily="2" charset="77"/>
              </a:rPr>
              <a:t>⚾️</a:t>
            </a:r>
            <a:endParaRPr lang="en-US" sz="16000" dirty="0"/>
          </a:p>
        </p:txBody>
      </p:sp>
    </p:spTree>
    <p:extLst>
      <p:ext uri="{BB962C8B-B14F-4D97-AF65-F5344CB8AC3E}">
        <p14:creationId xmlns:p14="http://schemas.microsoft.com/office/powerpoint/2010/main" val="735685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CE3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E9F726D-88F8-3FB6-8BFA-CAC60856CD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384A0F7-6742-7062-8D35-6D4029E783FA}"/>
              </a:ext>
            </a:extLst>
          </p:cNvPr>
          <p:cNvSpPr txBox="1"/>
          <p:nvPr/>
        </p:nvSpPr>
        <p:spPr>
          <a:xfrm>
            <a:off x="5513173" y="3282432"/>
            <a:ext cx="3233351" cy="34778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0" dirty="0">
                <a:latin typeface="Aller" panose="02000503030000020004" pitchFamily="2" charset="77"/>
              </a:rPr>
              <a:t>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8ADFF5-CD46-0976-FB13-050EAB4F28F7}"/>
              </a:ext>
            </a:extLst>
          </p:cNvPr>
          <p:cNvSpPr txBox="1"/>
          <p:nvPr/>
        </p:nvSpPr>
        <p:spPr>
          <a:xfrm>
            <a:off x="3023287" y="1125608"/>
            <a:ext cx="3822357" cy="31700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0" dirty="0">
                <a:latin typeface="Aller" panose="02000503030000020004" pitchFamily="2" charset="77"/>
              </a:rPr>
              <a:t>⚾️</a:t>
            </a:r>
            <a:endParaRPr lang="en-US" sz="200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28117F2-4B84-5EA4-C255-8D08DFFB4C32}"/>
              </a:ext>
            </a:extLst>
          </p:cNvPr>
          <p:cNvSpPr/>
          <p:nvPr/>
        </p:nvSpPr>
        <p:spPr>
          <a:xfrm>
            <a:off x="3445475" y="778475"/>
            <a:ext cx="5301049" cy="530104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510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CE3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9237ECC-5013-8EE2-2C21-6E173A5805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A7B641-A078-89D3-BF0B-DB4EC384D33A}"/>
              </a:ext>
            </a:extLst>
          </p:cNvPr>
          <p:cNvSpPr txBox="1"/>
          <p:nvPr/>
        </p:nvSpPr>
        <p:spPr>
          <a:xfrm>
            <a:off x="5366951" y="3429000"/>
            <a:ext cx="3233351" cy="25545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000" dirty="0">
                <a:latin typeface="Aller" panose="02000503030000020004" pitchFamily="2" charset="77"/>
              </a:rPr>
              <a:t>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9A8A5F-45DE-832C-45D5-EDF7292D63FC}"/>
              </a:ext>
            </a:extLst>
          </p:cNvPr>
          <p:cNvSpPr txBox="1"/>
          <p:nvPr/>
        </p:nvSpPr>
        <p:spPr>
          <a:xfrm>
            <a:off x="2862649" y="1507525"/>
            <a:ext cx="3822357" cy="25545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000" dirty="0">
                <a:latin typeface="Aller" panose="02000503030000020004" pitchFamily="2" charset="77"/>
              </a:rPr>
              <a:t>⚾️</a:t>
            </a:r>
            <a:endParaRPr lang="en-US" sz="16000" dirty="0"/>
          </a:p>
        </p:txBody>
      </p:sp>
    </p:spTree>
    <p:extLst>
      <p:ext uri="{BB962C8B-B14F-4D97-AF65-F5344CB8AC3E}">
        <p14:creationId xmlns:p14="http://schemas.microsoft.com/office/powerpoint/2010/main" val="1438001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CC7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344059-39CE-F85A-D6E6-D5AB22A03F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5ACCD6F-91FC-29EE-C6BD-D282882A4EAC}"/>
              </a:ext>
            </a:extLst>
          </p:cNvPr>
          <p:cNvSpPr txBox="1"/>
          <p:nvPr/>
        </p:nvSpPr>
        <p:spPr>
          <a:xfrm>
            <a:off x="6096000" y="2151727"/>
            <a:ext cx="3233351" cy="25545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000" dirty="0">
                <a:latin typeface="Aller" panose="02000503030000020004" pitchFamily="2" charset="77"/>
              </a:rPr>
              <a:t>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5AF469-0F62-A05C-C640-22EA2AA542FA}"/>
              </a:ext>
            </a:extLst>
          </p:cNvPr>
          <p:cNvSpPr txBox="1"/>
          <p:nvPr/>
        </p:nvSpPr>
        <p:spPr>
          <a:xfrm>
            <a:off x="3344562" y="2151726"/>
            <a:ext cx="3822357" cy="25545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000" dirty="0">
                <a:latin typeface="Aller" panose="02000503030000020004" pitchFamily="2" charset="77"/>
              </a:rPr>
              <a:t>⚾️</a:t>
            </a:r>
            <a:endParaRPr lang="en-US" sz="16000" dirty="0"/>
          </a:p>
        </p:txBody>
      </p:sp>
    </p:spTree>
    <p:extLst>
      <p:ext uri="{BB962C8B-B14F-4D97-AF65-F5344CB8AC3E}">
        <p14:creationId xmlns:p14="http://schemas.microsoft.com/office/powerpoint/2010/main" val="2300962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8</Words>
  <Application>Microsoft Macintosh PowerPoint</Application>
  <PresentationFormat>Widescreen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Aller</vt:lpstr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 Gooch</dc:creator>
  <cp:lastModifiedBy>Eli Gooch</cp:lastModifiedBy>
  <cp:revision>5</cp:revision>
  <dcterms:created xsi:type="dcterms:W3CDTF">2024-05-03T18:34:52Z</dcterms:created>
  <dcterms:modified xsi:type="dcterms:W3CDTF">2024-06-02T18:25:15Z</dcterms:modified>
</cp:coreProperties>
</file>