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E32"/>
    <a:srgbClr val="2F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E0DB-5C6E-3758-1880-0F82E15AB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454F5-9392-0BD6-6719-4B292BC2D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2A795-95FE-25A9-FDD1-D147E9F0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0B91E-BDFF-12FF-7425-AED73AAD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2454C-6584-752A-18EF-4F5477D3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4356-6B02-466D-B45B-E6A7F3AA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16DAD-DC83-BA18-4012-2C2EFBD92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7017F-9BC6-7CB7-3E5E-715108AA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C477-5B32-FA87-A815-69A1FD02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551B7-86F8-2059-85EB-D9FB648D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1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5C4F7-2919-BB1D-2222-E13685DCA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CFBB6-F2C7-9B79-4F96-03C230DE7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C529D-A66F-480A-6D5D-50F0C836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B580-7915-CBB2-6B07-DD9D372C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8D4A1-D22F-9B1D-06C8-BF173964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A4E8-16E7-6068-90E0-0A9A0D2A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C737-9A79-7BF3-43BC-CBCAE3F36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3E4F4-843E-675A-B0FD-2FA6F3DB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AB968-24CC-C4EA-E888-7098417B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30AD6-ED46-1FA4-CE26-A57E6F2B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8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E048-9F2F-050B-3534-A2DA2624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1361E-4DBD-1826-D873-D07931D02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1F7E3-7C93-319E-E8F7-A2756AB8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9DF0E-1388-91F5-A417-C59BDB78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4E484-1E32-9947-CF6B-4FA44656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2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6044-216F-A185-A563-37F30A4D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CAAD-E9AE-E558-960C-FB498EDBD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BD94C-5D67-0DDD-1D23-EA179B02A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B7BA5-8330-17D4-C522-2139266D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99BFD-A89E-47B3-6F4E-2261E8AB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9F976-738A-EA3E-7F9E-13BCEB66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3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AE24-3BD2-DC5D-DAC6-653EF455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07148-2DE4-7EC4-7557-C2F37729F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57A5D-E9BE-FE71-7D6B-EAEF88D7B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CEDAC-9C4D-71DE-0EF0-A3E41C560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B7847-889B-896A-0301-3F057BE2D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AC846-6A5B-D6F1-F401-C9F04295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5/27/24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54F7F-D195-0B94-04EC-247C2D46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711B1-3992-3B66-75CA-3D71C38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3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E162-1F4C-A8ED-CD26-2EB28545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026B5-01B8-6BBC-2F33-375CF152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6D3ED-950F-0E13-0930-507DE22D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32E3C-5B46-E7D1-CC1B-D780B4EB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4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3C42A-6300-C9E1-A1F3-BDBE3C7A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5/27/24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65C88-3025-F288-E136-6A35C6F3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25698-018B-9F8A-DB84-B86EB94F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B8B6-FE93-6C82-97F5-B63A1D16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CDA37-7C65-30EB-A503-46768A0AB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E0724-5C68-3799-5326-B834CF073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AF735-F511-A0DD-FC78-C0D4965D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A84EF-DE5B-1F1C-1DAD-0C5B3996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45802-34E7-4502-94B2-7300B8CE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0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BC17-3C79-1743-9D16-B53B0201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4EAB5-905A-E040-A62F-F5EEE160F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004A0-260C-DB08-5ED0-BA2F1A49B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9824D-8A2C-382E-58C0-9215CECA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A44F-89A4-9943-854E-E7FE492F9B98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E6BA0-A1B5-8CD4-3A36-C7949026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A8855-DA57-628C-9CC2-56C9FA88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1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13B3F-86C0-C760-E2DE-25083D41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BA99A-F4BF-9725-7044-CD2BFA33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750E6-2220-5027-585B-12634C7FD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4A44F-89A4-9943-854E-E7FE492F9B98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F85F4-2384-AAAC-D338-D3CADECD7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5049E-D7ED-CD7E-0E72-D89472B5A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A679AE-3A38-C14F-BF60-0967A7F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4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aseball bat with a black background&#10;&#10;Description automatically generated">
            <a:extLst>
              <a:ext uri="{FF2B5EF4-FFF2-40B4-BE49-F238E27FC236}">
                <a16:creationId xmlns:a16="http://schemas.microsoft.com/office/drawing/2014/main" id="{503D44EF-4A1C-F5E7-ACF8-8ED148BB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480" y="1565188"/>
            <a:ext cx="3541583" cy="3541583"/>
          </a:xfrm>
          <a:prstGeom prst="rect">
            <a:avLst/>
          </a:prstGeom>
        </p:spPr>
      </p:pic>
      <p:pic>
        <p:nvPicPr>
          <p:cNvPr id="9" name="Picture 8" descr="A green bag with a dollar sign&#10;&#10;Description automatically generated">
            <a:extLst>
              <a:ext uri="{FF2B5EF4-FFF2-40B4-BE49-F238E27FC236}">
                <a16:creationId xmlns:a16="http://schemas.microsoft.com/office/drawing/2014/main" id="{C4A4FBC8-993D-7F3D-98DA-8B3DA903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312" y="3011269"/>
            <a:ext cx="2095502" cy="209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CC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966797-FBB1-B6EB-E985-F7AE17FFE484}"/>
              </a:ext>
            </a:extLst>
          </p:cNvPr>
          <p:cNvSpPr txBox="1"/>
          <p:nvPr/>
        </p:nvSpPr>
        <p:spPr>
          <a:xfrm>
            <a:off x="5366951" y="3429000"/>
            <a:ext cx="3233351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0" dirty="0">
                <a:latin typeface="Aller" panose="02000503030000020004" pitchFamily="2" charset="77"/>
              </a:rPr>
              <a:t>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7EC15-430A-F781-1531-9F61E6CF65EC}"/>
              </a:ext>
            </a:extLst>
          </p:cNvPr>
          <p:cNvSpPr txBox="1"/>
          <p:nvPr/>
        </p:nvSpPr>
        <p:spPr>
          <a:xfrm>
            <a:off x="2862649" y="1507525"/>
            <a:ext cx="3822357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0" dirty="0">
                <a:latin typeface="Aller" panose="02000503030000020004" pitchFamily="2" charset="77"/>
              </a:rPr>
              <a:t>⚾️</a:t>
            </a:r>
            <a:endParaRPr lang="en-US" sz="16000" dirty="0"/>
          </a:p>
        </p:txBody>
      </p:sp>
    </p:spTree>
    <p:extLst>
      <p:ext uri="{BB962C8B-B14F-4D97-AF65-F5344CB8AC3E}">
        <p14:creationId xmlns:p14="http://schemas.microsoft.com/office/powerpoint/2010/main" val="73568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CE3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237ECC-5013-8EE2-2C21-6E173A580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A7B641-A078-89D3-BF0B-DB4EC384D33A}"/>
              </a:ext>
            </a:extLst>
          </p:cNvPr>
          <p:cNvSpPr txBox="1"/>
          <p:nvPr/>
        </p:nvSpPr>
        <p:spPr>
          <a:xfrm>
            <a:off x="5366951" y="3429000"/>
            <a:ext cx="3233351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0" dirty="0">
                <a:latin typeface="Aller" panose="02000503030000020004" pitchFamily="2" charset="77"/>
              </a:rPr>
              <a:t>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A8A5F-45DE-832C-45D5-EDF7292D63FC}"/>
              </a:ext>
            </a:extLst>
          </p:cNvPr>
          <p:cNvSpPr txBox="1"/>
          <p:nvPr/>
        </p:nvSpPr>
        <p:spPr>
          <a:xfrm>
            <a:off x="2862649" y="1507525"/>
            <a:ext cx="3822357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0" dirty="0">
                <a:latin typeface="Aller" panose="02000503030000020004" pitchFamily="2" charset="77"/>
              </a:rPr>
              <a:t>⚾️</a:t>
            </a:r>
            <a:endParaRPr lang="en-US" sz="16000" dirty="0"/>
          </a:p>
        </p:txBody>
      </p:sp>
    </p:spTree>
    <p:extLst>
      <p:ext uri="{BB962C8B-B14F-4D97-AF65-F5344CB8AC3E}">
        <p14:creationId xmlns:p14="http://schemas.microsoft.com/office/powerpoint/2010/main" val="143800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CC7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344059-39CE-F85A-D6E6-D5AB22A03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ACCD6F-91FC-29EE-C6BD-D282882A4EAC}"/>
              </a:ext>
            </a:extLst>
          </p:cNvPr>
          <p:cNvSpPr txBox="1"/>
          <p:nvPr/>
        </p:nvSpPr>
        <p:spPr>
          <a:xfrm>
            <a:off x="6096000" y="2151727"/>
            <a:ext cx="3233351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0" dirty="0">
                <a:latin typeface="Aller" panose="02000503030000020004" pitchFamily="2" charset="77"/>
              </a:rPr>
              <a:t>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AF469-0F62-A05C-C640-22EA2AA542FA}"/>
              </a:ext>
            </a:extLst>
          </p:cNvPr>
          <p:cNvSpPr txBox="1"/>
          <p:nvPr/>
        </p:nvSpPr>
        <p:spPr>
          <a:xfrm>
            <a:off x="3344562" y="2151726"/>
            <a:ext cx="3822357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0" dirty="0">
                <a:latin typeface="Aller" panose="02000503030000020004" pitchFamily="2" charset="77"/>
              </a:rPr>
              <a:t>⚾️</a:t>
            </a:r>
            <a:endParaRPr lang="en-US" sz="16000" dirty="0"/>
          </a:p>
        </p:txBody>
      </p:sp>
    </p:spTree>
    <p:extLst>
      <p:ext uri="{BB962C8B-B14F-4D97-AF65-F5344CB8AC3E}">
        <p14:creationId xmlns:p14="http://schemas.microsoft.com/office/powerpoint/2010/main" val="230096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Aller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 Gooch</dc:creator>
  <cp:lastModifiedBy>Eli Gooch</cp:lastModifiedBy>
  <cp:revision>4</cp:revision>
  <dcterms:created xsi:type="dcterms:W3CDTF">2024-05-03T18:34:52Z</dcterms:created>
  <dcterms:modified xsi:type="dcterms:W3CDTF">2024-05-27T19:42:51Z</dcterms:modified>
</cp:coreProperties>
</file>