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FC7042-8097-40BC-A2F2-9C50E5D72A3A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2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8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34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5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6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4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5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3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5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4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91F-1461-4742-BADB-6B93A4BEB0B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168A-1ADD-43B1-BC1E-10DB645E8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80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et/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two-s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964B-20BC-D9DB-1C56-632B6BD1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Leetcode</a:t>
            </a:r>
            <a:r>
              <a:rPr lang="en-GB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046B5-51EC-F339-C1D4-19322C51F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Jeffrey Li</a:t>
            </a:r>
          </a:p>
        </p:txBody>
      </p:sp>
    </p:spTree>
    <p:extLst>
      <p:ext uri="{BB962C8B-B14F-4D97-AF65-F5344CB8AC3E}">
        <p14:creationId xmlns:p14="http://schemas.microsoft.com/office/powerpoint/2010/main" val="351034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4630-EC90-6882-BAB8-B4AF93FD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intro to </a:t>
            </a:r>
            <a:r>
              <a:rPr lang="en-GB" dirty="0" err="1"/>
              <a:t>Leetcode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51B8-ADC2-9417-9C2F-782475A7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451"/>
            <a:ext cx="10515600" cy="4351338"/>
          </a:xfrm>
        </p:spPr>
        <p:txBody>
          <a:bodyPr/>
          <a:lstStyle/>
          <a:p>
            <a:r>
              <a:rPr lang="en-GB" dirty="0"/>
              <a:t>Lots of programming problems</a:t>
            </a:r>
          </a:p>
          <a:p>
            <a:r>
              <a:rPr lang="en-GB" dirty="0"/>
              <a:t>Some questions may involve unseen data structures and algorithms</a:t>
            </a:r>
          </a:p>
          <a:p>
            <a:r>
              <a:rPr lang="en-GB" dirty="0"/>
              <a:t>Problem analysis and solving skills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https://leetcode.com/problemset/all/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62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7FCFB-E044-A8BA-A80F-BCFC141F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8" y="2032625"/>
            <a:ext cx="11461864" cy="47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EF9B480-E711-95B6-15FD-3A22B1AF0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89" y="2306188"/>
            <a:ext cx="10515600" cy="3120265"/>
          </a:xfrm>
        </p:spPr>
      </p:pic>
    </p:spTree>
    <p:extLst>
      <p:ext uri="{BB962C8B-B14F-4D97-AF65-F5344CB8AC3E}">
        <p14:creationId xmlns:p14="http://schemas.microsoft.com/office/powerpoint/2010/main" val="31153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2908-A728-5FAE-8066-59DF76DB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69" y="2766218"/>
            <a:ext cx="4181061" cy="1325563"/>
          </a:xfrm>
        </p:spPr>
        <p:txBody>
          <a:bodyPr/>
          <a:lstStyle/>
          <a:p>
            <a:r>
              <a:rPr lang="en-GB" dirty="0"/>
              <a:t>Brainstorm Time</a:t>
            </a:r>
          </a:p>
        </p:txBody>
      </p:sp>
    </p:spTree>
    <p:extLst>
      <p:ext uri="{BB962C8B-B14F-4D97-AF65-F5344CB8AC3E}">
        <p14:creationId xmlns:p14="http://schemas.microsoft.com/office/powerpoint/2010/main" val="11584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0489-3C67-3F97-C93E-7FA7A411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Easy Solution</a:t>
            </a:r>
          </a:p>
        </p:txBody>
      </p:sp>
    </p:spTree>
    <p:extLst>
      <p:ext uri="{BB962C8B-B14F-4D97-AF65-F5344CB8AC3E}">
        <p14:creationId xmlns:p14="http://schemas.microsoft.com/office/powerpoint/2010/main" val="31205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DF6-6B5A-42CE-BBE1-3CDEA38B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do better?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8548B-E389-719F-16BC-9201E24A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77" y="3353421"/>
            <a:ext cx="9650445" cy="4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C5F-E58F-E326-D785-D9BA5716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involved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B013-97A7-226B-E426-589C25F3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3" y="5893352"/>
            <a:ext cx="6675783" cy="59952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https://leetcode.com/problems/two-sum/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03B62-8261-2FB0-8F5A-5039A8E1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5" y="2231541"/>
            <a:ext cx="9349891" cy="29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36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60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Leetcode 1</vt:lpstr>
      <vt:lpstr>Some intro to Leetcode</vt:lpstr>
      <vt:lpstr>PowerPoint Presentation</vt:lpstr>
      <vt:lpstr>PowerPoint Presentation</vt:lpstr>
      <vt:lpstr>Brainstorm Time</vt:lpstr>
      <vt:lpstr>The Easy Solution</vt:lpstr>
      <vt:lpstr>Can we do better?</vt:lpstr>
      <vt:lpstr>More involved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1</dc:title>
  <dc:creator>Jeffrey Li</dc:creator>
  <cp:lastModifiedBy>Jeffrey Li</cp:lastModifiedBy>
  <cp:revision>2</cp:revision>
  <dcterms:created xsi:type="dcterms:W3CDTF">2022-10-10T13:18:40Z</dcterms:created>
  <dcterms:modified xsi:type="dcterms:W3CDTF">2022-10-10T13:27:28Z</dcterms:modified>
</cp:coreProperties>
</file>