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5" r:id="rId3"/>
    <p:sldId id="386" r:id="rId4"/>
    <p:sldId id="380" r:id="rId5"/>
    <p:sldId id="396" r:id="rId6"/>
    <p:sldId id="372" r:id="rId7"/>
    <p:sldId id="389" r:id="rId8"/>
    <p:sldId id="374" r:id="rId9"/>
    <p:sldId id="390" r:id="rId10"/>
    <p:sldId id="391" r:id="rId11"/>
    <p:sldId id="393" r:id="rId12"/>
    <p:sldId id="394" r:id="rId13"/>
    <p:sldId id="395" r:id="rId14"/>
    <p:sldId id="3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0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58B984EF-F391-4023-A9F9-FA2700DFF538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3CC25CCA-8EEE-4ADD-A861-9F10CDFA6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113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58B984EF-F391-4023-A9F9-FA2700DFF538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3CC25CCA-8EEE-4ADD-A861-9F10CDFA6439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61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58B984EF-F391-4023-A9F9-FA2700DFF538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3CC25CCA-8EEE-4ADD-A861-9F10CDFA6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502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58B984EF-F391-4023-A9F9-FA2700DFF538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3CC25CCA-8EEE-4ADD-A861-9F10CDFA6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619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58B984EF-F391-4023-A9F9-FA2700DFF538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3CC25CCA-8EEE-4ADD-A861-9F10CDFA6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986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58B984EF-F391-4023-A9F9-FA2700DFF538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3CC25CCA-8EEE-4ADD-A861-9F10CDFA6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690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58B984EF-F391-4023-A9F9-FA2700DFF538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3CC25CCA-8EEE-4ADD-A861-9F10CDFA6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953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58B984EF-F391-4023-A9F9-FA2700DFF538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3CC25CCA-8EEE-4ADD-A861-9F10CDFA6439}" type="slidenum">
              <a:rPr lang="en-IN" smtClean="0"/>
              <a:t>‹#›</a:t>
            </a:fld>
            <a:endParaRPr lang="en-IN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73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58B984EF-F391-4023-A9F9-FA2700DFF538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3CC25CCA-8EEE-4ADD-A861-9F10CDFA6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604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58B984EF-F391-4023-A9F9-FA2700DFF538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3CC25CCA-8EEE-4ADD-A861-9F10CDFA6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020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fld id="{58B984EF-F391-4023-A9F9-FA2700DFF538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3CC25CCA-8EEE-4ADD-A861-9F10CDFA6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81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58B984EF-F391-4023-A9F9-FA2700DFF538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3CC25CCA-8EEE-4ADD-A861-9F10CDFA6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203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58B984EF-F391-4023-A9F9-FA2700DFF538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3CC25CCA-8EEE-4ADD-A861-9F10CDFA6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301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58B984EF-F391-4023-A9F9-FA2700DFF538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3CC25CCA-8EEE-4ADD-A861-9F10CDFA6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54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8B984EF-F391-4023-A9F9-FA2700DFF538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CC25CCA-8EEE-4ADD-A861-9F10CDFA6439}" type="slidenum">
              <a:rPr lang="en-IN" smtClean="0"/>
              <a:t>‹#›</a:t>
            </a:fld>
            <a:endParaRPr lang="en-IN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9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fld id="{58B984EF-F391-4023-A9F9-FA2700DFF538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3CC25CCA-8EEE-4ADD-A861-9F10CDFA6439}" type="slidenum">
              <a:rPr lang="en-IN" smtClean="0"/>
              <a:t>‹#›</a:t>
            </a:fld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58B984EF-F391-4023-A9F9-FA2700DFF538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3CC25CCA-8EEE-4ADD-A861-9F10CDFA6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46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6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fld id="{58B984EF-F391-4023-A9F9-FA2700DFF538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3CC25CCA-8EEE-4ADD-A861-9F10CDFA6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93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58B984EF-F391-4023-A9F9-FA2700DFF538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3CC25CCA-8EEE-4ADD-A861-9F10CDFA6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380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984EF-F391-4023-A9F9-FA2700DFF538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25CCA-8EEE-4ADD-A861-9F10CDFA6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84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59FA-1342-01E0-2C27-716546322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 slides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177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B2A973-22D2-0385-F29D-568F46AD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5480"/>
            <a:ext cx="8421688" cy="1325563"/>
          </a:xfrm>
        </p:spPr>
        <p:txBody>
          <a:bodyPr/>
          <a:lstStyle/>
          <a:p>
            <a:r>
              <a:rPr lang="en-IN" dirty="0"/>
              <a:t>4. Keeping ties:</a:t>
            </a:r>
            <a:br>
              <a:rPr lang="en-IN" dirty="0"/>
            </a:br>
            <a:r>
              <a:rPr lang="en-IN" dirty="0"/>
              <a:t>WITH VS WITHOUT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2721F6-A522-BE70-256F-0A298778DF32}"/>
              </a:ext>
            </a:extLst>
          </p:cNvPr>
          <p:cNvSpPr txBox="1"/>
          <p:nvPr/>
        </p:nvSpPr>
        <p:spPr>
          <a:xfrm>
            <a:off x="3870960" y="1826955"/>
            <a:ext cx="470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STEM: 1, LEM: 0, FEAT: 1</a:t>
            </a:r>
            <a:r>
              <a:rPr lang="en-IN" dirty="0"/>
              <a:t>, TIES: 0, TOP_K: 500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0D38BA-B6F5-DD4A-14A4-E719ABB1BBE0}"/>
              </a:ext>
            </a:extLst>
          </p:cNvPr>
          <p:cNvSpPr txBox="1"/>
          <p:nvPr/>
        </p:nvSpPr>
        <p:spPr>
          <a:xfrm>
            <a:off x="10671830" y="1411043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TIMING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CD9C60-37F1-AF56-13FC-F2131A30F6AA}"/>
              </a:ext>
            </a:extLst>
          </p:cNvPr>
          <p:cNvSpPr txBox="1"/>
          <p:nvPr/>
        </p:nvSpPr>
        <p:spPr>
          <a:xfrm>
            <a:off x="10671830" y="1780375"/>
            <a:ext cx="134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1.8 seconds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67645-BBE6-BCB4-3D01-22BA24CA1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19039"/>
            <a:ext cx="5322400" cy="4257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661AE3-96D8-41A9-7A3B-AB96E49CE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17" y="2416188"/>
            <a:ext cx="5371025" cy="429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6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B2A973-22D2-0385-F29D-568F46AD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5480"/>
            <a:ext cx="8421688" cy="1325563"/>
          </a:xfrm>
        </p:spPr>
        <p:txBody>
          <a:bodyPr/>
          <a:lstStyle/>
          <a:p>
            <a:r>
              <a:rPr lang="en-IN" dirty="0"/>
              <a:t>4. Keeping ties:</a:t>
            </a:r>
            <a:br>
              <a:rPr lang="en-IN" dirty="0"/>
            </a:br>
            <a:r>
              <a:rPr lang="en-IN" dirty="0"/>
              <a:t>WITH VS WITHOUT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2721F6-A522-BE70-256F-0A298778DF32}"/>
              </a:ext>
            </a:extLst>
          </p:cNvPr>
          <p:cNvSpPr txBox="1"/>
          <p:nvPr/>
        </p:nvSpPr>
        <p:spPr>
          <a:xfrm>
            <a:off x="4346546" y="1749759"/>
            <a:ext cx="349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STEM: 1, LEM: 0, FEAT: 1</a:t>
            </a:r>
            <a:r>
              <a:rPr lang="en-IN" dirty="0"/>
              <a:t>, TIES: 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22C58-4804-607F-90EB-219FCD8958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50"/>
          <a:stretch/>
        </p:blipFill>
        <p:spPr>
          <a:xfrm>
            <a:off x="119760" y="2612198"/>
            <a:ext cx="5101637" cy="3744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01F60F-2BA4-CCF2-4DF7-29342BBD9A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37"/>
          <a:stretch/>
        </p:blipFill>
        <p:spPr>
          <a:xfrm>
            <a:off x="5465961" y="2535002"/>
            <a:ext cx="5312106" cy="387032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FE74065-ADE3-F16E-FB45-C544E3F0A67E}"/>
              </a:ext>
            </a:extLst>
          </p:cNvPr>
          <p:cNvGrpSpPr/>
          <p:nvPr/>
        </p:nvGrpSpPr>
        <p:grpSpPr>
          <a:xfrm>
            <a:off x="10839814" y="4283304"/>
            <a:ext cx="1027972" cy="723671"/>
            <a:chOff x="9672008" y="1210753"/>
            <a:chExt cx="1027972" cy="72367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9068FC3-16E2-5C9D-435B-92F7252C55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655" t="49921" b="38162"/>
            <a:stretch/>
          </p:blipFill>
          <p:spPr>
            <a:xfrm>
              <a:off x="9672008" y="1473199"/>
              <a:ext cx="1027972" cy="46122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4FF2D2-81BE-B984-537E-1A704EF89AD9}"/>
                </a:ext>
              </a:extLst>
            </p:cNvPr>
            <p:cNvSpPr txBox="1"/>
            <p:nvPr/>
          </p:nvSpPr>
          <p:spPr>
            <a:xfrm>
              <a:off x="9672008" y="1210753"/>
              <a:ext cx="75212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50" b="1" dirty="0">
                  <a:latin typeface="+mj-lt"/>
                </a:rPr>
                <a:t>Keep 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0421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B2A973-22D2-0385-F29D-568F46AD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5480"/>
            <a:ext cx="8421688" cy="1325563"/>
          </a:xfrm>
        </p:spPr>
        <p:txBody>
          <a:bodyPr/>
          <a:lstStyle/>
          <a:p>
            <a:r>
              <a:rPr lang="en-IN" dirty="0"/>
              <a:t>REMOVE PERCENTAGES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76F984-8F01-DEAE-DA58-B974CC143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9941"/>
            <a:ext cx="6214533" cy="38243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67F359-FCF8-8469-3C41-F17F7A4B4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806" y="2299941"/>
            <a:ext cx="5995194" cy="36893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A984C-D89F-FEFD-129B-76E5D8418692}"/>
              </a:ext>
            </a:extLst>
          </p:cNvPr>
          <p:cNvSpPr txBox="1"/>
          <p:nvPr/>
        </p:nvSpPr>
        <p:spPr>
          <a:xfrm>
            <a:off x="372533" y="2006601"/>
            <a:ext cx="114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Dataset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886BC7-507E-499E-AC32-0E556C5B7E6E}"/>
              </a:ext>
            </a:extLst>
          </p:cNvPr>
          <p:cNvSpPr txBox="1"/>
          <p:nvPr/>
        </p:nvSpPr>
        <p:spPr>
          <a:xfrm>
            <a:off x="6569339" y="1930609"/>
            <a:ext cx="115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Dataset 2</a:t>
            </a:r>
          </a:p>
        </p:txBody>
      </p:sp>
    </p:spTree>
    <p:extLst>
      <p:ext uri="{BB962C8B-B14F-4D97-AF65-F5344CB8AC3E}">
        <p14:creationId xmlns:p14="http://schemas.microsoft.com/office/powerpoint/2010/main" val="688927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B2A973-22D2-0385-F29D-568F46AD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5480"/>
            <a:ext cx="8421688" cy="1325563"/>
          </a:xfrm>
        </p:spPr>
        <p:txBody>
          <a:bodyPr/>
          <a:lstStyle/>
          <a:p>
            <a:r>
              <a:rPr lang="en-IN" dirty="0"/>
              <a:t>DOCS REMOVED (DATASET 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7E44A0-DAEA-4BCD-0907-8E7B51070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0222"/>
            <a:ext cx="4197533" cy="40102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732F5E-6B73-90D3-C34B-345E940A7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433" y="2268671"/>
            <a:ext cx="4308567" cy="40264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82F5CD-6D37-BA63-BCA6-059276CC2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646" y="2295565"/>
            <a:ext cx="4271568" cy="404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80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B2A973-22D2-0385-F29D-568F46AD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5480"/>
            <a:ext cx="8421688" cy="1325563"/>
          </a:xfrm>
        </p:spPr>
        <p:txBody>
          <a:bodyPr/>
          <a:lstStyle/>
          <a:p>
            <a:r>
              <a:rPr lang="en-IN" dirty="0"/>
              <a:t>Most occurring words</a:t>
            </a:r>
            <a:br>
              <a:rPr lang="en-IN" dirty="0"/>
            </a:br>
            <a:r>
              <a:rPr lang="en-IN" dirty="0"/>
              <a:t>per label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2721F6-A522-BE70-256F-0A298778DF32}"/>
              </a:ext>
            </a:extLst>
          </p:cNvPr>
          <p:cNvSpPr txBox="1"/>
          <p:nvPr/>
        </p:nvSpPr>
        <p:spPr>
          <a:xfrm>
            <a:off x="4346546" y="1612662"/>
            <a:ext cx="349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STEM: 1, LEM: 0, FEAT: 1, TIES: 0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A6DB9A1-6E0C-4F62-BB49-0BF21E4EB6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0"/>
          <a:stretch/>
        </p:blipFill>
        <p:spPr>
          <a:xfrm>
            <a:off x="2026039" y="2502794"/>
            <a:ext cx="2004234" cy="179974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1882013-E9CA-7328-CFFD-99862E18B1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37"/>
          <a:stretch/>
        </p:blipFill>
        <p:spPr>
          <a:xfrm>
            <a:off x="5037639" y="4936066"/>
            <a:ext cx="1844200" cy="173968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4DB35F2-BD6C-18F5-8CB6-DEC8662157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37"/>
          <a:stretch/>
        </p:blipFill>
        <p:spPr>
          <a:xfrm>
            <a:off x="2026039" y="4936066"/>
            <a:ext cx="2004234" cy="173968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9302E70-7D66-3CC7-FB40-7FB3DF1FCB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410"/>
          <a:stretch/>
        </p:blipFill>
        <p:spPr>
          <a:xfrm>
            <a:off x="5037639" y="2502794"/>
            <a:ext cx="1844200" cy="179974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5B65941-A873-DC76-979C-6DA44340C4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410"/>
          <a:stretch/>
        </p:blipFill>
        <p:spPr>
          <a:xfrm>
            <a:off x="8110929" y="2502794"/>
            <a:ext cx="2103302" cy="179974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F9EEB6F-D85F-052C-0922-2A75284D1AC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337"/>
          <a:stretch/>
        </p:blipFill>
        <p:spPr>
          <a:xfrm>
            <a:off x="8110929" y="4936066"/>
            <a:ext cx="2103302" cy="173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1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C243-1CA2-6873-D311-1FC0CF2E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</a:t>
            </a:r>
            <a:br>
              <a:rPr lang="en-US" dirty="0"/>
            </a:br>
            <a:r>
              <a:rPr lang="en-US" dirty="0"/>
              <a:t>INTRODUCTION TO NAÏVE BAYES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5C7D3-678C-E479-1083-0C5C52A635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1689" y="2621617"/>
            <a:ext cx="5208621" cy="2551516"/>
          </a:xfrm>
        </p:spPr>
        <p:txBody>
          <a:bodyPr>
            <a:norm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Introduction to Problem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Multinomial Naïve Bayes Classifier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General Approach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559856A-DB2D-5FBE-20D4-C8CEBDFA331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9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>
            <a:normAutofit/>
          </a:bodyPr>
          <a:lstStyle/>
          <a:p>
            <a:r>
              <a:rPr lang="en-US" cap="none" dirty="0"/>
              <a:t>Multinomial Naïve Bayes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25">
            <a:extLst>
              <a:ext uri="{FF2B5EF4-FFF2-40B4-BE49-F238E27FC236}">
                <a16:creationId xmlns:a16="http://schemas.microsoft.com/office/drawing/2014/main" id="{77FD296A-A8C0-5BCD-831C-3399FC2B3C8B}"/>
              </a:ext>
            </a:extLst>
          </p:cNvPr>
          <p:cNvSpPr txBox="1">
            <a:spLocks/>
          </p:cNvSpPr>
          <p:nvPr/>
        </p:nvSpPr>
        <p:spPr>
          <a:xfrm>
            <a:off x="1449190" y="2025142"/>
            <a:ext cx="4900810" cy="41585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1600" b="1" dirty="0"/>
              <a:t>ASSUMPTIONS: BAG OF WORDS MODEL</a:t>
            </a:r>
          </a:p>
        </p:txBody>
      </p:sp>
      <p:sp>
        <p:nvSpPr>
          <p:cNvPr id="5" name="Content Placeholder 25">
            <a:extLst>
              <a:ext uri="{FF2B5EF4-FFF2-40B4-BE49-F238E27FC236}">
                <a16:creationId xmlns:a16="http://schemas.microsoft.com/office/drawing/2014/main" id="{FEB2DECB-F382-DC64-B580-D248B908E7C4}"/>
              </a:ext>
            </a:extLst>
          </p:cNvPr>
          <p:cNvSpPr txBox="1">
            <a:spLocks/>
          </p:cNvSpPr>
          <p:nvPr/>
        </p:nvSpPr>
        <p:spPr>
          <a:xfrm>
            <a:off x="1253066" y="2531535"/>
            <a:ext cx="9990667" cy="253740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30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Conditional Independence</a:t>
            </a:r>
            <a:endParaRPr lang="en-US" sz="1600" dirty="0"/>
          </a:p>
          <a:p>
            <a:pPr marL="285750" indent="-285750" algn="just">
              <a:lnSpc>
                <a:spcPct val="30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Positional Independence</a:t>
            </a:r>
            <a:endParaRPr lang="en-US" sz="1600" dirty="0"/>
          </a:p>
          <a:p>
            <a:pPr marL="285750" indent="-285750" algn="just">
              <a:lnSpc>
                <a:spcPct val="30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Multinomial Distribution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A7A098-8786-3C0C-22CB-5062E8C4D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436" y="2848462"/>
            <a:ext cx="2629128" cy="4724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4A61BD-BF3D-C9EB-4EAA-EE6D8D3F5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357" y="3634647"/>
            <a:ext cx="2643207" cy="5461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01814D-2F78-7B28-1A6A-5D5290CF6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436" y="4494468"/>
            <a:ext cx="2482964" cy="67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4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C243-1CA2-6873-D311-1FC0CF2E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60010"/>
            <a:ext cx="8421688" cy="1325563"/>
          </a:xfrm>
        </p:spPr>
        <p:txBody>
          <a:bodyPr/>
          <a:lstStyle/>
          <a:p>
            <a:r>
              <a:rPr lang="en-US" dirty="0"/>
              <a:t>ii.</a:t>
            </a:r>
            <a:br>
              <a:rPr lang="en-US" dirty="0"/>
            </a:br>
            <a:r>
              <a:rPr lang="en-US" dirty="0"/>
              <a:t>CHALLENGES AND METHODS USED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5C7D3-678C-E479-1083-0C5C52A635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5225" y="2443550"/>
            <a:ext cx="4561550" cy="2461966"/>
          </a:xfrm>
        </p:spPr>
        <p:txBody>
          <a:bodyPr>
            <a:norm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Pre-processing Data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Feature Selection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Building and Training Model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Validating Model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endParaRPr lang="en-IN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559856A-DB2D-5FBE-20D4-C8CEBDFA331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3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25">
            <a:extLst>
              <a:ext uri="{FF2B5EF4-FFF2-40B4-BE49-F238E27FC236}">
                <a16:creationId xmlns:a16="http://schemas.microsoft.com/office/drawing/2014/main" id="{77FD296A-A8C0-5BCD-831C-3399FC2B3C8B}"/>
              </a:ext>
            </a:extLst>
          </p:cNvPr>
          <p:cNvSpPr txBox="1">
            <a:spLocks/>
          </p:cNvSpPr>
          <p:nvPr/>
        </p:nvSpPr>
        <p:spPr>
          <a:xfrm>
            <a:off x="1449190" y="2170541"/>
            <a:ext cx="9455878" cy="261459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1600" b="1" dirty="0"/>
              <a:t>MUTUAL INFORMATION SCORE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N_11 is the number of documents containing term (t) and is of class (c) .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N_01 is the number of documents not containing term (t) and is of class (c).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N_1. is the number of documents with term (t) irrespective of the class.</a:t>
            </a:r>
          </a:p>
          <a:p>
            <a:pPr algn="just">
              <a:lnSpc>
                <a:spcPct val="110000"/>
              </a:lnSpc>
            </a:pPr>
            <a:endParaRPr lang="en-US" sz="16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F8764F-F003-88B5-A2E8-1F8850BCEEB9}"/>
              </a:ext>
            </a:extLst>
          </p:cNvPr>
          <p:cNvGrpSpPr/>
          <p:nvPr/>
        </p:nvGrpSpPr>
        <p:grpSpPr>
          <a:xfrm>
            <a:off x="737989" y="4421544"/>
            <a:ext cx="10716022" cy="1231594"/>
            <a:chOff x="941189" y="3429000"/>
            <a:chExt cx="10716022" cy="123159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9F63514-85F4-1962-DE0D-AE9EDC14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6729" y="3429000"/>
              <a:ext cx="4300482" cy="123159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AC6B97-2FE2-80D4-5357-C61731FEE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1189" y="3805185"/>
              <a:ext cx="5408134" cy="709109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EF0587E-B9B3-DF16-D9F9-A9BCCD252461}"/>
                </a:ext>
              </a:extLst>
            </p:cNvPr>
            <p:cNvCxnSpPr/>
            <p:nvPr/>
          </p:nvCxnSpPr>
          <p:spPr>
            <a:xfrm>
              <a:off x="6883401" y="3634163"/>
              <a:ext cx="0" cy="82126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60EBFDA-45B1-83C3-35D5-B38D8B73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/>
          <a:lstStyle/>
          <a:p>
            <a:r>
              <a:rPr lang="en-US" cap="none" dirty="0"/>
              <a:t>2. FEATURE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C243-1CA2-6873-D311-1FC0CF2E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iII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Comparison OF PARAMETERS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5C7D3-678C-E479-1083-0C5C52A635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1612" y="2603604"/>
            <a:ext cx="5328775" cy="3362219"/>
          </a:xfrm>
        </p:spPr>
        <p:txBody>
          <a:bodyPr>
            <a:norm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Obtaining Metrics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Stemming vs Lemmatization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Feature Selection: With vs Without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Keeping Ties: With vs Without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Features vs Accuracy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559856A-DB2D-5FBE-20D4-C8CEBDFA331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8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5">
            <a:extLst>
              <a:ext uri="{FF2B5EF4-FFF2-40B4-BE49-F238E27FC236}">
                <a16:creationId xmlns:a16="http://schemas.microsoft.com/office/drawing/2014/main" id="{FEB2DECB-F382-DC64-B580-D248B908E7C4}"/>
              </a:ext>
            </a:extLst>
          </p:cNvPr>
          <p:cNvSpPr txBox="1">
            <a:spLocks/>
          </p:cNvSpPr>
          <p:nvPr/>
        </p:nvSpPr>
        <p:spPr>
          <a:xfrm>
            <a:off x="1253067" y="2531535"/>
            <a:ext cx="3572934" cy="375919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30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Precision</a:t>
            </a:r>
            <a:endParaRPr lang="en-US" sz="1600" dirty="0"/>
          </a:p>
          <a:p>
            <a:pPr marL="285750" indent="-285750" algn="just">
              <a:lnSpc>
                <a:spcPct val="30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Recall</a:t>
            </a:r>
            <a:endParaRPr lang="en-US" sz="1600" dirty="0"/>
          </a:p>
          <a:p>
            <a:pPr marL="285750" indent="-285750" algn="just">
              <a:lnSpc>
                <a:spcPct val="300000"/>
              </a:lnSpc>
              <a:buFont typeface="Courier New" panose="02070309020205020404" pitchFamily="49" charset="0"/>
              <a:buChar char="o"/>
            </a:pPr>
            <a:r>
              <a:rPr lang="en-US" sz="1600" b="1" dirty="0" err="1"/>
              <a:t>F_Beta</a:t>
            </a:r>
            <a:r>
              <a:rPr lang="en-US" sz="1600" b="1" dirty="0"/>
              <a:t> Score</a:t>
            </a:r>
          </a:p>
          <a:p>
            <a:pPr marL="285750" indent="-285750" algn="just">
              <a:lnSpc>
                <a:spcPct val="30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Accuracy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9286B7-2C26-5E1B-5356-490D8B513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5123073" y="2678267"/>
            <a:ext cx="2453853" cy="6515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336D54-F171-0864-CA2D-6D69C47F86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22"/>
          <a:stretch/>
        </p:blipFill>
        <p:spPr>
          <a:xfrm>
            <a:off x="5005280" y="3587485"/>
            <a:ext cx="2453853" cy="6434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054B96-BEE0-605A-D861-4D026BBB4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229" y="4367408"/>
            <a:ext cx="4067540" cy="9635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D39BB2-B69A-268A-7B21-4CE8192CEE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740" y="5391511"/>
            <a:ext cx="3598931" cy="675314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C52A7E81-8EA5-4CC3-8D1D-CD42F7FA1956}"/>
              </a:ext>
            </a:extLst>
          </p:cNvPr>
          <p:cNvSpPr txBox="1">
            <a:spLocks/>
          </p:cNvSpPr>
          <p:nvPr/>
        </p:nvSpPr>
        <p:spPr>
          <a:xfrm>
            <a:off x="1808956" y="474963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cap="none" dirty="0"/>
              <a:t>1. OBTAINING METRICS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910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B2A973-22D2-0385-F29D-568F46AD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5480"/>
            <a:ext cx="8421688" cy="1325563"/>
          </a:xfrm>
        </p:spPr>
        <p:txBody>
          <a:bodyPr/>
          <a:lstStyle/>
          <a:p>
            <a:r>
              <a:rPr lang="en-IN" dirty="0"/>
              <a:t>3. FEATURE SELECTION:</a:t>
            </a:r>
            <a:br>
              <a:rPr lang="en-IN" dirty="0"/>
            </a:br>
            <a:r>
              <a:rPr lang="en-IN" dirty="0"/>
              <a:t>WITH VS WITHOUT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2721F6-A522-BE70-256F-0A298778DF32}"/>
              </a:ext>
            </a:extLst>
          </p:cNvPr>
          <p:cNvSpPr txBox="1"/>
          <p:nvPr/>
        </p:nvSpPr>
        <p:spPr>
          <a:xfrm>
            <a:off x="838200" y="1639761"/>
            <a:ext cx="26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STEM: 1, LEM: 0</a:t>
            </a:r>
            <a:r>
              <a:rPr lang="en-IN" dirty="0"/>
              <a:t>, FEAT: 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7E2E50-1F99-67C4-03ED-EE4257DC4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14" y="2237811"/>
            <a:ext cx="10236971" cy="409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1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B2A973-22D2-0385-F29D-568F46AD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5480"/>
            <a:ext cx="8421688" cy="1325563"/>
          </a:xfrm>
        </p:spPr>
        <p:txBody>
          <a:bodyPr/>
          <a:lstStyle/>
          <a:p>
            <a:r>
              <a:rPr lang="en-IN" dirty="0"/>
              <a:t>3. FEATURE SELECTION:</a:t>
            </a:r>
            <a:br>
              <a:rPr lang="en-IN" dirty="0"/>
            </a:br>
            <a:r>
              <a:rPr lang="en-IN" dirty="0"/>
              <a:t>WITH VS WITHOUT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2721F6-A522-BE70-256F-0A298778DF32}"/>
              </a:ext>
            </a:extLst>
          </p:cNvPr>
          <p:cNvSpPr txBox="1"/>
          <p:nvPr/>
        </p:nvSpPr>
        <p:spPr>
          <a:xfrm>
            <a:off x="838200" y="1639761"/>
            <a:ext cx="26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STEM: 1, LEM: 0</a:t>
            </a:r>
            <a:r>
              <a:rPr lang="en-IN" dirty="0"/>
              <a:t>, FEAT: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97F0F8-F2CB-DD9D-E00C-A05403182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00" y="2136832"/>
            <a:ext cx="11005199" cy="44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4856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noline" id="{080CB5C6-FA0A-40B0-8C1A-A4BA88D91EE0}" vid="{DC98E595-77B2-413A-A4EA-B47400BD13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494</TotalTime>
  <Words>300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Courier New</vt:lpstr>
      <vt:lpstr>Tenorite</vt:lpstr>
      <vt:lpstr>Monoline</vt:lpstr>
      <vt:lpstr>reference slides</vt:lpstr>
      <vt:lpstr>i. INTRODUCTION TO NAÏVE BAYES</vt:lpstr>
      <vt:lpstr>Multinomial Naïve Bayes</vt:lpstr>
      <vt:lpstr>ii. CHALLENGES AND METHODS USED</vt:lpstr>
      <vt:lpstr>2. FEATURE SELECTION</vt:lpstr>
      <vt:lpstr>iII. Comparison OF PARAMETERS</vt:lpstr>
      <vt:lpstr>PowerPoint Presentation</vt:lpstr>
      <vt:lpstr>3. FEATURE SELECTION: WITH VS WITHOUT</vt:lpstr>
      <vt:lpstr>3. FEATURE SELECTION: WITH VS WITHOUT</vt:lpstr>
      <vt:lpstr>4. Keeping ties: WITH VS WITHOUT</vt:lpstr>
      <vt:lpstr>4. Keeping ties: WITH VS WITHOUT</vt:lpstr>
      <vt:lpstr>REMOVE PERCENTAGES</vt:lpstr>
      <vt:lpstr>DOCS REMOVED (DATASET 2)</vt:lpstr>
      <vt:lpstr>Most occurring words per label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 slides</dc:title>
  <dc:creator>J R</dc:creator>
  <cp:lastModifiedBy>J R</cp:lastModifiedBy>
  <cp:revision>23</cp:revision>
  <dcterms:created xsi:type="dcterms:W3CDTF">2023-06-14T08:13:58Z</dcterms:created>
  <dcterms:modified xsi:type="dcterms:W3CDTF">2023-07-17T11:47:44Z</dcterms:modified>
</cp:coreProperties>
</file>