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336" r:id="rId4"/>
    <p:sldId id="337" r:id="rId5"/>
    <p:sldId id="300" r:id="rId6"/>
    <p:sldId id="339" r:id="rId7"/>
    <p:sldId id="371" r:id="rId8"/>
    <p:sldId id="305" r:id="rId9"/>
    <p:sldId id="340" r:id="rId10"/>
    <p:sldId id="342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1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0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19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8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90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3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04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0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0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0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6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3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80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84EF-F391-4023-A9F9-FA2700DFF538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5CCA-8EEE-4ADD-A861-9F10CDFA6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59FA-1342-01E0-2C27-71654632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7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5E5-48E9-8863-110D-4A3B4810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56" y="2766218"/>
            <a:ext cx="4210844" cy="1325563"/>
          </a:xfrm>
        </p:spPr>
        <p:txBody>
          <a:bodyPr/>
          <a:lstStyle/>
          <a:p>
            <a:r>
              <a:rPr lang="en-US" dirty="0"/>
              <a:t>CNN architecture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E1166-058F-C7A7-00DD-02EF5329C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87" y="217353"/>
            <a:ext cx="4672946" cy="64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5E5-48E9-8863-110D-4A3B4810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56" y="2766218"/>
            <a:ext cx="4210844" cy="1325563"/>
          </a:xfrm>
        </p:spPr>
        <p:txBody>
          <a:bodyPr/>
          <a:lstStyle/>
          <a:p>
            <a:r>
              <a:rPr lang="en-US" dirty="0"/>
              <a:t>DNN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F76FE-7419-1B8E-791B-529D019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08" y="95000"/>
            <a:ext cx="4099291" cy="66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1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5E5-48E9-8863-110D-4A3B4810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1" y="2766218"/>
            <a:ext cx="4210844" cy="1325563"/>
          </a:xfrm>
        </p:spPr>
        <p:txBody>
          <a:bodyPr/>
          <a:lstStyle/>
          <a:p>
            <a:r>
              <a:rPr lang="en-US" dirty="0"/>
              <a:t>transformer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610A7-F2F9-6D31-2457-0C95C66F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5" y="493767"/>
            <a:ext cx="7254869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</a:t>
            </a:r>
            <a:br>
              <a:rPr lang="en-US" dirty="0"/>
            </a:br>
            <a:r>
              <a:rPr lang="en-US" dirty="0"/>
              <a:t>PROBLEM AND APPROACH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225" y="2651901"/>
            <a:ext cx="4561550" cy="3091952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 to Problem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Transformers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General Approach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Challenges Faced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Methods Used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9380"/>
            <a:ext cx="8421688" cy="1325563"/>
          </a:xfrm>
        </p:spPr>
        <p:txBody>
          <a:bodyPr/>
          <a:lstStyle/>
          <a:p>
            <a:r>
              <a:rPr lang="en-US" cap="none" dirty="0"/>
              <a:t>1.</a:t>
            </a:r>
            <a:r>
              <a:rPr lang="en-US" dirty="0"/>
              <a:t> TRANSFORMERS, TIMESERIES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E0E9E-518B-F9E5-E0BF-2F8191D957A2}"/>
              </a:ext>
            </a:extLst>
          </p:cNvPr>
          <p:cNvSpPr txBox="1"/>
          <p:nvPr/>
        </p:nvSpPr>
        <p:spPr>
          <a:xfrm>
            <a:off x="880533" y="1744943"/>
            <a:ext cx="814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https://keras.io/examples/timeseries/timeseries_transformer_classification/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4ED7B-74D0-7617-513E-381216D5C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19"/>
          <a:stretch/>
        </p:blipFill>
        <p:spPr>
          <a:xfrm>
            <a:off x="6731000" y="2605764"/>
            <a:ext cx="4732867" cy="383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FE58D-EE91-E747-4E7F-28CF61B84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5"/>
          <a:stretch/>
        </p:blipFill>
        <p:spPr>
          <a:xfrm>
            <a:off x="811645" y="3070506"/>
            <a:ext cx="522211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41C11-B0D4-3312-76CA-FB2C440B6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and evaluating model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D98F2-8FBD-AAE4-CABB-9D041947F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7" y="491618"/>
            <a:ext cx="6828112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</a:t>
            </a:r>
            <a:br>
              <a:rPr lang="en-US" dirty="0"/>
            </a:br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5225" y="3086519"/>
            <a:ext cx="4561550" cy="1918868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Structure of Data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MP vs MP-Less Analysis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Preparing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5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766C-5619-073F-5C2C-4B6D2B65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71" y="3017043"/>
            <a:ext cx="2882475" cy="823912"/>
          </a:xfrm>
        </p:spPr>
        <p:txBody>
          <a:bodyPr/>
          <a:lstStyle/>
          <a:p>
            <a:r>
              <a:rPr lang="en-US" dirty="0"/>
              <a:t>Stratification while validation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6594BA-EFFC-FEC7-FE16-23B050AF3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7" y="2075186"/>
            <a:ext cx="7743992" cy="3021747"/>
          </a:xfr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453389E-2E8C-BBC9-CC44-AE49CEA31B4B}"/>
              </a:ext>
            </a:extLst>
          </p:cNvPr>
          <p:cNvSpPr txBox="1">
            <a:spLocks/>
          </p:cNvSpPr>
          <p:nvPr/>
        </p:nvSpPr>
        <p:spPr>
          <a:xfrm>
            <a:off x="514971" y="3017044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Stratification while validation</a:t>
            </a:r>
          </a:p>
        </p:txBody>
      </p:sp>
    </p:spTree>
    <p:extLst>
      <p:ext uri="{BB962C8B-B14F-4D97-AF65-F5344CB8AC3E}">
        <p14:creationId xmlns:p14="http://schemas.microsoft.com/office/powerpoint/2010/main" val="150869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9AF5-F19B-2B05-DAF9-BC15B601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Mp</a:t>
            </a:r>
            <a:r>
              <a:rPr lang="en-IN" dirty="0"/>
              <a:t> vs </a:t>
            </a:r>
            <a:r>
              <a:rPr lang="en-IN" dirty="0" err="1"/>
              <a:t>mp</a:t>
            </a:r>
            <a:r>
              <a:rPr lang="en-IN" dirty="0"/>
              <a:t>-less datasets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AE870-B2F5-E364-733E-CD54C658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AEA2D27-C8FD-0945-FC80-61131ED63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5485" y="2081446"/>
            <a:ext cx="4674597" cy="4411199"/>
          </a:xfrm>
        </p:spPr>
        <p:txBody>
          <a:bodyPr numCol="1">
            <a:noAutofit/>
          </a:bodyPr>
          <a:lstStyle/>
          <a:p>
            <a:r>
              <a:rPr lang="en-US" sz="1600" dirty="0"/>
              <a:t> </a:t>
            </a:r>
            <a:r>
              <a:rPr lang="en-IN" sz="1600" dirty="0"/>
              <a:t>Training window length: 320 T (</a:t>
            </a:r>
            <a:r>
              <a:rPr lang="en-IN" sz="1600" dirty="0" err="1"/>
              <a:t>alfven</a:t>
            </a:r>
            <a:r>
              <a:rPr lang="en-IN" sz="1600" dirty="0"/>
              <a:t>)</a:t>
            </a:r>
          </a:p>
          <a:p>
            <a:r>
              <a:rPr lang="en-IN" sz="1600" dirty="0"/>
              <a:t>Prediction window length: 100 t (</a:t>
            </a:r>
            <a:r>
              <a:rPr lang="en-IN" sz="1600" dirty="0" err="1"/>
              <a:t>alfven</a:t>
            </a:r>
            <a:r>
              <a:rPr lang="en-IN" sz="1600" dirty="0"/>
              <a:t>)  </a:t>
            </a:r>
          </a:p>
          <a:p>
            <a:r>
              <a:rPr lang="en-IN" sz="1600" dirty="0"/>
              <a:t>Prediction window length: 20 t (</a:t>
            </a:r>
            <a:r>
              <a:rPr lang="en-IN" sz="1600" dirty="0" err="1"/>
              <a:t>alfven</a:t>
            </a:r>
            <a:r>
              <a:rPr lang="en-IN" sz="1600" dirty="0"/>
              <a:t>)</a:t>
            </a:r>
          </a:p>
          <a:p>
            <a:endParaRPr lang="en-IN" sz="1600" dirty="0"/>
          </a:p>
          <a:p>
            <a:r>
              <a:rPr lang="en-IN" sz="1600" dirty="0" err="1"/>
              <a:t>Head_size</a:t>
            </a:r>
            <a:r>
              <a:rPr lang="en-IN" sz="1600" dirty="0"/>
              <a:t>: 256</a:t>
            </a:r>
          </a:p>
          <a:p>
            <a:r>
              <a:rPr lang="en-IN" sz="1600" dirty="0" err="1"/>
              <a:t>Num_heads</a:t>
            </a:r>
            <a:r>
              <a:rPr lang="en-IN" sz="1600" dirty="0"/>
              <a:t>: 1</a:t>
            </a:r>
          </a:p>
          <a:p>
            <a:r>
              <a:rPr lang="en-IN" sz="1600" dirty="0" err="1"/>
              <a:t>Ff_dim</a:t>
            </a:r>
            <a:r>
              <a:rPr lang="en-IN" sz="1600" dirty="0"/>
              <a:t>: 16</a:t>
            </a:r>
          </a:p>
          <a:p>
            <a:r>
              <a:rPr lang="en-IN" sz="1600" dirty="0" err="1"/>
              <a:t>Kernel_size</a:t>
            </a:r>
            <a:r>
              <a:rPr lang="en-IN" sz="1600" dirty="0"/>
              <a:t>: 3</a:t>
            </a:r>
          </a:p>
          <a:p>
            <a:r>
              <a:rPr lang="en-IN" sz="1600" dirty="0" err="1"/>
              <a:t>Num_transformer_blocks</a:t>
            </a:r>
            <a:r>
              <a:rPr lang="en-IN" sz="1600" dirty="0"/>
              <a:t>: 1</a:t>
            </a:r>
          </a:p>
          <a:p>
            <a:r>
              <a:rPr lang="en-IN" sz="1600" dirty="0"/>
              <a:t>Dropout: 0.1</a:t>
            </a:r>
          </a:p>
          <a:p>
            <a:r>
              <a:rPr lang="en-IN" sz="1600" dirty="0"/>
              <a:t>Activation: </a:t>
            </a:r>
            <a:r>
              <a:rPr lang="en-IN" sz="1600" dirty="0" err="1"/>
              <a:t>relu</a:t>
            </a:r>
            <a:endParaRPr lang="en-IN" sz="1600" dirty="0"/>
          </a:p>
          <a:p>
            <a:r>
              <a:rPr lang="en-IN" sz="1600" dirty="0"/>
              <a:t>No dense layers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02C7-6A65-CFA1-FA7E-CB211AFD1A32}"/>
              </a:ext>
            </a:extLst>
          </p:cNvPr>
          <p:cNvSpPr txBox="1">
            <a:spLocks/>
          </p:cNvSpPr>
          <p:nvPr/>
        </p:nvSpPr>
        <p:spPr>
          <a:xfrm>
            <a:off x="7781512" y="208144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Epochs: 50</a:t>
            </a:r>
          </a:p>
          <a:p>
            <a:r>
              <a:rPr lang="en-IN" dirty="0"/>
              <a:t>Repetitions: 10</a:t>
            </a:r>
          </a:p>
        </p:txBody>
      </p:sp>
    </p:spTree>
    <p:extLst>
      <p:ext uri="{BB962C8B-B14F-4D97-AF65-F5344CB8AC3E}">
        <p14:creationId xmlns:p14="http://schemas.microsoft.com/office/powerpoint/2010/main" val="69478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C243-1CA2-6873-D311-1FC0CF2E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</a:t>
            </a:r>
            <a:br>
              <a:rPr lang="en-US" dirty="0"/>
            </a:br>
            <a:r>
              <a:rPr lang="en-US" dirty="0"/>
              <a:t>Validation among model architectures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C7D3-678C-E479-1083-0C5C52A6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7079" y="2866385"/>
            <a:ext cx="5057842" cy="2636948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Schemes of Architectures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Grid Search on Models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Why Transformers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Plots and Results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9856A-DB2D-5FBE-20D4-C8CEBDFA33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5B96-9760-0D95-F1AC-23FFAAA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1D model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AD41-DA39-0066-F734-D29CAB57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24" y="2352144"/>
            <a:ext cx="8956552" cy="34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7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50</TotalTime>
  <Words>173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Tenorite</vt:lpstr>
      <vt:lpstr>Monoline</vt:lpstr>
      <vt:lpstr>reference slides</vt:lpstr>
      <vt:lpstr>i. PROBLEM AND APPROACH OVERVIEW</vt:lpstr>
      <vt:lpstr>1. TRANSFORMERS, TIMESERIES</vt:lpstr>
      <vt:lpstr>PowerPoint Presentation</vt:lpstr>
      <vt:lpstr>ii. DATA PREPARATION</vt:lpstr>
      <vt:lpstr>PowerPoint Presentation</vt:lpstr>
      <vt:lpstr>Mp vs mp-less datasets</vt:lpstr>
      <vt:lpstr>iii. Validation among model architectures</vt:lpstr>
      <vt:lpstr>Convolution 1D model</vt:lpstr>
      <vt:lpstr>CNN architecture</vt:lpstr>
      <vt:lpstr>DNN architecture</vt:lpstr>
      <vt:lpstr>transformer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slides</dc:title>
  <dc:creator>J R</dc:creator>
  <cp:lastModifiedBy>J R</cp:lastModifiedBy>
  <cp:revision>4</cp:revision>
  <dcterms:created xsi:type="dcterms:W3CDTF">2023-06-14T08:13:58Z</dcterms:created>
  <dcterms:modified xsi:type="dcterms:W3CDTF">2023-06-14T22:47:29Z</dcterms:modified>
</cp:coreProperties>
</file>