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4891f1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4891f1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4891f1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4891f1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4891f10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4891f10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4891ee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4891ee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4891f1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4891f1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4891f1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4891f1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4891f1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4891f1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4891f1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4891f1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4891f1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4891f1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4891f1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4891f1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4891f1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4891f1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wkdfoPdU91t-yzlU7LMqf8EPrIpBWWhD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fVj88ZYvwpkU-HMecVjtUNtocCZHNd1Y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dGAcHF1D0FRUXjCutrgg0DhgVyNAcBMt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Jelissa Reyes, Amy Inoa, Rahfat Chowdhury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75" y="354425"/>
            <a:ext cx="4072526" cy="2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 title="IMG_602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775" y="1058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Team member worked together so that we </a:t>
            </a:r>
            <a:r>
              <a:rPr lang="en"/>
              <a:t>could</a:t>
            </a:r>
            <a:r>
              <a:rPr lang="en"/>
              <a:t> get the project done easier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team member worked together outside of class at the same time with the robot to get the code and for it to run and to take the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team member took on multiple tasks and worked together to put each System Design Document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</a:t>
            </a:r>
            <a:r>
              <a:rPr lang="en"/>
              <a:t>example</a:t>
            </a:r>
            <a:r>
              <a:rPr lang="en"/>
              <a:t>, </a:t>
            </a:r>
            <a:r>
              <a:rPr lang="en"/>
              <a:t>algorithm</a:t>
            </a:r>
            <a:r>
              <a:rPr lang="en"/>
              <a:t>, flow chart, requirements table, staffing plan, gantt chart,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algorithm</a:t>
            </a:r>
            <a:r>
              <a:rPr lang="en"/>
              <a:t>-Rahfat, flow chart-Jelissa, requirements table- Amy, Staffing plan- Jelissa, gantt chart- all group members, code-all group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member would take the video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member would upload all of their tasks to the github, which helped us </a:t>
            </a:r>
            <a:r>
              <a:rPr lang="en"/>
              <a:t>successfully</a:t>
            </a:r>
            <a:r>
              <a:rPr lang="en"/>
              <a:t> collaborate together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learned and what we do differently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successfully learned how to block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learned a lot about how both direction, speed, and angles all play big roles in accuracy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most definitely change our views from when we first started and how we did not know how to calibrate the robot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would change the fact that we can change the speed to get it more accurate rather than the direction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also learn to record all of our trials for the next time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038" y="1058225"/>
            <a:ext cx="6543925" cy="36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Explained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Based on the directions provided, we set the robot’s color to green and programmed it to say, “Ready set go,” and wait.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After we calibrated the robot, we found that at 0° at 63 speed for 10.5 seconds was the perfect angle, speed, and time for the first move.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delayed the robot for 1 second after each move to allow the robot to make a more accurate run.</a:t>
            </a:r>
            <a:r>
              <a:rPr lang="en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the next part, we set the robot at 90° at 61 speed for 6 seconds.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Since rectangles are parallel, we just used the same time and speed for the opposite sides. We just changed the degrees.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It rolled at 180° at 63 speed for 10.5 seconds. Then it rolled at 270°at 61 speed for 6 seconds.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Again, based on the directions provided, we changed the robot’s color to red and programmed it to say, “I’m done and I need water,” then waited and stopped.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88425" y="367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</a:t>
            </a:r>
            <a:endParaRPr/>
          </a:p>
        </p:txBody>
      </p:sp>
      <p:pic>
        <p:nvPicPr>
          <p:cNvPr id="79" name="Google Shape;79;p16" title="D3C0389B-6C51-4131-B463-ED6ABC5D838C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557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75" y="1058225"/>
            <a:ext cx="6768650" cy="39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Explained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Sprint 2 required us to code the robot to run the figure eight course 5 times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As required in the sprint 2 requirements, we first set up the robot to loop 5 times.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then set the robots speed to 60 to stay consistent with the angle we would have robot go in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then set the robot to spin in a 360 degree angle for 8.4 seconds to complete the first circle of the figure eight.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then had the robot stop and then set the speed to 60 to have the robot go at a -360 degree angle for 7.9 seconds to complete the second half of the figure eight circle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Once the robot completed looping the figure eight 5 times we had the robot stop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Once it stopped we had the robot Speak “I am the winner” and had it Wait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After it waited we had the colors in the robot fade from red to yellow for 1.2 seconds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After it completed the first color fade we then had the robot complete a second color fade which was from blue to pink for 1.2 seconds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then exited the program due to the robot </a:t>
            </a:r>
            <a:r>
              <a:rPr lang="en"/>
              <a:t>completing</a:t>
            </a:r>
            <a:r>
              <a:rPr lang="en"/>
              <a:t> the full course and all the </a:t>
            </a:r>
            <a:r>
              <a:rPr lang="en"/>
              <a:t>requirements</a:t>
            </a:r>
            <a:r>
              <a:rPr lang="en"/>
              <a:t> of Sprint 2.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97" name="Google Shape;97;p19" title="IMG_586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503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00" y="1058225"/>
            <a:ext cx="6794599" cy="3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Explained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chose to set the speed at 60 because it allowed the robot to go a moderate speed throughout the course until needed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We also chose to delay the robot after each direction and code so that the robot could be more accurate when moving in the angles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-We found that the angles were not perfect degrees, </a:t>
            </a:r>
            <a:r>
              <a:rPr lang="en"/>
              <a:t>which is why we chose to use 93 degrees for some of the 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-We chose to increase the speed so that the robot would have the ability to go over the binder and hit the pins successfully, if at a slower speed, this would not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-For each turn and speed that we did, we made sure to adjust each time perfectly so that it would end at endpoint of the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-We also made sure to calibrate the robot precisely to avoid the robot hitting any of the objects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