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5"/>
  </p:notesMasterIdLst>
  <p:sldIdLst>
    <p:sldId id="256" r:id="rId5"/>
    <p:sldId id="2146847054" r:id="rId6"/>
    <p:sldId id="262" r:id="rId7"/>
    <p:sldId id="265" r:id="rId8"/>
    <p:sldId id="266" r:id="rId9"/>
    <p:sldId id="2146847056" r:id="rId10"/>
    <p:sldId id="267" r:id="rId11"/>
    <p:sldId id="268" r:id="rId12"/>
    <p:sldId id="269" r:id="rId13"/>
    <p:sldId id="25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C3D9CC-52A4-7BB9-5926-A17EAD909109}" v="32" dt="2024-12-19T12:09:51.9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4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10-10-2025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254F1-4415-47BF-9E91-C5D4B9A33350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6113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10/10/2025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10/10/2025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10/10/2025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10/10/2025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10/10/2025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10/10/2025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10/10/2025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10/10/2025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10/10/2025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10/10/2025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10/10/2025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icte-ai-meme-and-poster-creatorgit.streamlit.app/" TargetMode="External"/><Relationship Id="rId2" Type="http://schemas.openxmlformats.org/officeDocument/2006/relationships/hyperlink" Target="https://github.com/JellaSrikanth/aicte-ai-meme-and-poster-creator.git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IN" dirty="0"/>
              <a:t>AI Meme &amp; Poster Creator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81549" y="4586365"/>
            <a:ext cx="10016164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Jella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Srikanth - Vignan Institute of Technology &amp; Science - Electronics and Communication Engineering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400" b="1" dirty="0">
                <a:latin typeface="Arial"/>
                <a:ea typeface="+mn-lt"/>
                <a:cs typeface="Arial"/>
              </a:rPr>
              <a:t>Problem Statement</a:t>
            </a:r>
          </a:p>
          <a:p>
            <a:pPr marL="305435" indent="-305435"/>
            <a:r>
              <a:rPr lang="en-US" sz="24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400" b="1" dirty="0">
                <a:latin typeface="Arial"/>
                <a:ea typeface="+mn-lt"/>
                <a:cs typeface="+mn-lt"/>
              </a:rPr>
              <a:t>Development Approach</a:t>
            </a:r>
          </a:p>
          <a:p>
            <a:pPr marL="305435" indent="-305435"/>
            <a:r>
              <a:rPr lang="en-US" sz="2400" b="1" dirty="0">
                <a:latin typeface="Arial"/>
                <a:ea typeface="+mn-lt"/>
                <a:cs typeface="+mn-lt"/>
              </a:rPr>
              <a:t>Algorithm &amp; Deployment</a:t>
            </a:r>
            <a:endParaRPr lang="en-US" sz="1800" dirty="0">
              <a:latin typeface="Arial"/>
              <a:cs typeface="Calibri"/>
            </a:endParaRPr>
          </a:p>
          <a:p>
            <a:pPr marL="305435" indent="-305435"/>
            <a:r>
              <a:rPr lang="en-US" sz="2400" b="1" dirty="0">
                <a:latin typeface="Arial"/>
                <a:ea typeface="+mn-lt"/>
                <a:cs typeface="Arial"/>
              </a:rPr>
              <a:t>Result</a:t>
            </a:r>
          </a:p>
          <a:p>
            <a:pPr marL="305435" indent="-305435"/>
            <a:r>
              <a:rPr lang="en-US" sz="2400" b="1" dirty="0">
                <a:latin typeface="Arial"/>
                <a:ea typeface="+mn-lt"/>
                <a:cs typeface="Arial"/>
              </a:rPr>
              <a:t>Conclusion</a:t>
            </a:r>
            <a:endParaRPr lang="en-US" sz="1800" dirty="0">
              <a:latin typeface="Arial"/>
              <a:cs typeface="Arial"/>
            </a:endParaRPr>
          </a:p>
          <a:p>
            <a:pPr marL="305435" indent="-305435"/>
            <a:r>
              <a:rPr lang="en-US" sz="2400" b="1" dirty="0">
                <a:latin typeface="Arial"/>
                <a:ea typeface="+mn-lt"/>
                <a:cs typeface="Arial"/>
              </a:rPr>
              <a:t>References</a:t>
            </a:r>
            <a:endParaRPr lang="en-US" sz="1800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7D5EFD5-67FD-0471-2D5B-DB48161AD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-265471"/>
            <a:ext cx="11029615" cy="6771763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Students often need posters and memes for events, college activities, or social media.</a:t>
            </a:r>
            <a:endParaRPr lang="en-US" sz="2400" dirty="0">
              <a:cs typeface="Arial" panose="020B0604020202020204" pitchFamily="34" charset="0"/>
            </a:endParaRPr>
          </a:p>
          <a:p>
            <a:pPr algn="just"/>
            <a:r>
              <a:rPr lang="en-US" sz="2400" dirty="0"/>
              <a:t>Designing this content traditionally requires creativity, graphic design skills, and specialized software.</a:t>
            </a:r>
          </a:p>
          <a:p>
            <a:r>
              <a:rPr lang="en-US" sz="2400" b="1" dirty="0">
                <a:latin typeface="+mj-lt"/>
              </a:rPr>
              <a:t>Problem</a:t>
            </a:r>
            <a:r>
              <a:rPr lang="en-US" sz="2400" b="1" dirty="0"/>
              <a:t>:</a:t>
            </a:r>
            <a:r>
              <a:rPr lang="en-US" sz="2400" dirty="0"/>
              <a:t> There is a need for an AI-based tool that can simplify content creation by combining templates, AI-generated images, and captions, making the process more fun and accessible for everyone.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926667E-1934-225A-D838-F85DD7A53C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8167268"/>
              </p:ext>
            </p:extLst>
          </p:nvPr>
        </p:nvGraphicFramePr>
        <p:xfrm>
          <a:off x="581025" y="1474838"/>
          <a:ext cx="11029950" cy="6452598"/>
        </p:xfrm>
        <a:graphic>
          <a:graphicData uri="http://schemas.openxmlformats.org/drawingml/2006/table">
            <a:tbl>
              <a:tblPr/>
              <a:tblGrid>
                <a:gridCol w="5023362">
                  <a:extLst>
                    <a:ext uri="{9D8B030D-6E8A-4147-A177-3AD203B41FA5}">
                      <a16:colId xmlns:a16="http://schemas.microsoft.com/office/drawing/2014/main" val="3651885456"/>
                    </a:ext>
                  </a:extLst>
                </a:gridCol>
                <a:gridCol w="6006588">
                  <a:extLst>
                    <a:ext uri="{9D8B030D-6E8A-4147-A177-3AD203B41FA5}">
                      <a16:colId xmlns:a16="http://schemas.microsoft.com/office/drawing/2014/main" val="3162863862"/>
                    </a:ext>
                  </a:extLst>
                </a:gridCol>
              </a:tblGrid>
              <a:tr h="4739452">
                <a:tc>
                  <a:txBody>
                    <a:bodyPr/>
                    <a:lstStyle/>
                    <a:p>
                      <a:r>
                        <a:rPr lang="en-US" sz="2000" b="1" dirty="0"/>
                        <a:t>Frontend:</a:t>
                      </a:r>
                    </a:p>
                    <a:p>
                      <a:endParaRPr lang="en-US" b="1" dirty="0"/>
                    </a:p>
                    <a:p>
                      <a:endParaRPr lang="en-US" b="1" dirty="0"/>
                    </a:p>
                    <a:p>
                      <a:endParaRPr lang="en-US" b="1" dirty="0"/>
                    </a:p>
                    <a:p>
                      <a:endParaRPr lang="en-US" b="1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/>
                        <a:t>Backend:</a:t>
                      </a:r>
                      <a:endParaRPr lang="en-US" sz="2000" dirty="0"/>
                    </a:p>
                    <a:p>
                      <a:endParaRPr lang="en-US" b="1" dirty="0"/>
                    </a:p>
                    <a:p>
                      <a:endParaRPr lang="en-US" b="1" dirty="0"/>
                    </a:p>
                    <a:p>
                      <a:endParaRPr lang="en-US" b="1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/>
                        <a:t>Model Engine:</a:t>
                      </a:r>
                      <a:endParaRPr lang="en-US" sz="2000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endParaRPr lang="en-US" b="1" dirty="0"/>
                    </a:p>
                    <a:p>
                      <a:endParaRPr lang="en-US" b="1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/>
                        <a:t>Image Processing:</a:t>
                      </a:r>
                      <a:endParaRPr lang="en-US" sz="2000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algn="l"/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2000" dirty="0"/>
                        <a:t>A </a:t>
                      </a:r>
                      <a:r>
                        <a:rPr lang="en-US" sz="2000" dirty="0" err="1"/>
                        <a:t>Streamlit</a:t>
                      </a:r>
                      <a:r>
                        <a:rPr lang="en-US" sz="2000" dirty="0"/>
                        <a:t> application provides a simple and interactive user interface with text boxes for image descriptions, captions, and an area to display the final image.</a:t>
                      </a:r>
                    </a:p>
                    <a:p>
                      <a:pPr algn="just">
                        <a:buNone/>
                      </a:pP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Python logic handles the user input, makes API calls to the image generation model, and processes the final image.</a:t>
                      </a:r>
                    </a:p>
                    <a:p>
                      <a:pPr marL="0" marR="0" lvl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A text-to-image model (Stable Diffusion) is accessed via the Hugging Face Inference API to generate the base image from a text prompt.</a:t>
                      </a:r>
                    </a:p>
                    <a:p>
                      <a:pPr marL="0" marR="0" lvl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just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The Pillow (PIL) library is used to overlay the user's caption text onto the AI-generated image.</a:t>
                      </a:r>
                    </a:p>
                    <a:p>
                      <a:pPr algn="just">
                        <a:buNone/>
                      </a:pP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9503578"/>
                  </a:ext>
                </a:extLst>
              </a:tr>
              <a:tr h="433826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endParaRPr lang="en-IN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endParaRPr 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5916795"/>
                  </a:ext>
                </a:extLst>
              </a:tr>
              <a:tr h="433826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endParaRPr lang="en-IN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endParaRPr lang="en-IN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182781"/>
                  </a:ext>
                </a:extLst>
              </a:tr>
              <a:tr h="433826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endParaRPr lang="en-IN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77330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A13D4AF-BC64-937B-E983-E2F50E4F34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452226"/>
            <a:ext cx="10831875" cy="43888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00000"/>
              </a:lnSpc>
              <a:buAutoNum type="arabicPeriod"/>
            </a:pPr>
            <a:r>
              <a:rPr lang="en-US" sz="2400" b="1" dirty="0">
                <a:latin typeface="+mj-lt"/>
              </a:rPr>
              <a:t>User Input</a:t>
            </a:r>
            <a:r>
              <a:rPr lang="en-US" sz="2400" b="1" dirty="0"/>
              <a:t>:</a:t>
            </a:r>
            <a:r>
              <a:rPr lang="en-US" sz="2400" dirty="0"/>
              <a:t> The user enters a descriptive prompt for the desired image (e.g., "An astronaut riding a horse") and the text for the meme caption.</a:t>
            </a:r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en-US" sz="2400" b="1" dirty="0">
                <a:latin typeface="+mj-lt"/>
              </a:rPr>
              <a:t>API Call</a:t>
            </a:r>
            <a:r>
              <a:rPr lang="en-US" sz="2400" b="1" dirty="0"/>
              <a:t>:</a:t>
            </a:r>
            <a:r>
              <a:rPr lang="en-US" sz="2400" dirty="0"/>
              <a:t> The Python backend sends the image prompt to the Stable Diffusion API endpoint.</a:t>
            </a:r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en-US" sz="2400" b="1" dirty="0">
                <a:latin typeface="+mj-lt"/>
              </a:rPr>
              <a:t>Image Generation</a:t>
            </a:r>
            <a:r>
              <a:rPr lang="en-US" sz="2400" b="1" dirty="0"/>
              <a:t>:</a:t>
            </a:r>
            <a:r>
              <a:rPr lang="en-US" sz="2400" dirty="0"/>
              <a:t> The AI model processes the prompt and returns a generated image as a binary object.</a:t>
            </a:r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en-US" sz="2400" b="1" dirty="0">
                <a:latin typeface="+mj-lt"/>
              </a:rPr>
              <a:t>Text Overlay</a:t>
            </a:r>
            <a:r>
              <a:rPr lang="en-US" sz="2400" b="1" dirty="0"/>
              <a:t>:</a:t>
            </a:r>
            <a:r>
              <a:rPr lang="en-US" sz="2400" dirty="0"/>
              <a:t> The backend uses the Pillow library to draw the user's caption onto the received image, adding styling like a stroke for visibility.</a:t>
            </a:r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en-US" sz="2400" b="1" dirty="0">
                <a:latin typeface="+mj-lt"/>
              </a:rPr>
              <a:t>Display Result</a:t>
            </a:r>
            <a:r>
              <a:rPr lang="en-US" sz="2400" b="1" dirty="0"/>
              <a:t>:</a:t>
            </a:r>
            <a:r>
              <a:rPr lang="en-US" sz="2400" dirty="0"/>
              <a:t> The final composite image (meme/poster) is displayed in the </a:t>
            </a:r>
            <a:r>
              <a:rPr lang="en-US" sz="2400" dirty="0" err="1"/>
              <a:t>Streamlit</a:t>
            </a:r>
            <a:r>
              <a:rPr lang="en-US" sz="2400" dirty="0"/>
              <a:t> interface, along with a button to download the file.</a:t>
            </a:r>
            <a:endParaRPr lang="en-US" sz="24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F20F19-3232-FCD0-E48F-6210A7E817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230409-939A-60F3-342F-342F13F94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3692184-C035-E43A-E8E9-911804DD24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91664" y="1264902"/>
            <a:ext cx="4768645" cy="2326953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D2E684C-7C2F-114D-BB66-9F76067421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92" y="3591855"/>
            <a:ext cx="4010472" cy="26358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DF19209-54DF-8F00-1CB8-51BE72F8E8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192" y="1264902"/>
            <a:ext cx="4010472" cy="232695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0B7196F-2C6B-7CB5-1A4A-64BB903DE2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1663" y="3591855"/>
            <a:ext cx="4768645" cy="263589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883FF15-3ABB-ECFA-EB34-6C2ACE8A96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8181113" y="2444097"/>
            <a:ext cx="4962850" cy="260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15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GITHUB AND DEPLOYMNET LINK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304455-6802-6CA9-8475-2F6DD1B8D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232452"/>
            <a:ext cx="11029615" cy="3742671"/>
          </a:xfrm>
        </p:spPr>
        <p:txBody>
          <a:bodyPr>
            <a:normAutofit/>
          </a:bodyPr>
          <a:lstStyle/>
          <a:p>
            <a:pPr marL="305435" indent="-305435"/>
            <a:r>
              <a:rPr lang="en-US" sz="2800" b="1" dirty="0" err="1"/>
              <a:t>Github</a:t>
            </a:r>
            <a:r>
              <a:rPr lang="en-US" sz="2800" b="1" dirty="0"/>
              <a:t> Link : </a:t>
            </a:r>
            <a:r>
              <a:rPr lang="en-US" sz="2800" b="1" dirty="0">
                <a:hlinkClick r:id="rId2"/>
              </a:rPr>
              <a:t>https://github.com/JellaSrikanth/aicte-ai-meme-and-poster-creator.git</a:t>
            </a:r>
            <a:endParaRPr lang="en-US" sz="2800" b="1" dirty="0"/>
          </a:p>
          <a:p>
            <a:pPr marL="305435" indent="-305435"/>
            <a:r>
              <a:rPr lang="en-US" sz="2800" b="1" dirty="0">
                <a:ea typeface="+mn-lt"/>
                <a:cs typeface="+mn-lt"/>
              </a:rPr>
              <a:t>Deployment link: </a:t>
            </a:r>
            <a:r>
              <a:rPr lang="en-US" sz="2800" b="1" dirty="0">
                <a:ea typeface="+mn-lt"/>
                <a:cs typeface="+mn-lt"/>
                <a:hlinkClick r:id="rId3"/>
              </a:rPr>
              <a:t>https://aicte-ai-meme-and-poster-creatorgit.streamlit.app/</a:t>
            </a:r>
            <a:endParaRPr lang="en-US" sz="2800" b="1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40DB77D-9106-AD05-1664-25E5E9ABD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482520"/>
            <a:ext cx="11029615" cy="4673324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sz="2400" dirty="0"/>
              <a:t>This project successfully addresses the challenge of creating visual content by providing a simple, AI-powered tool for students and users without design experience.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The application demonstrates a practical and modern use of generative AI, combining a powerful text-to-image model with a user-friendly web interface built in Python.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The final product is an engaging and effective tool that simplifies the creation of memes and posters, making content creation faster and more accessible.</a:t>
            </a:r>
          </a:p>
          <a:p>
            <a:pPr algn="just">
              <a:lnSpc>
                <a:spcPct val="150000"/>
              </a:lnSpc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IN" sz="2800" dirty="0" err="1"/>
              <a:t>Streamlit</a:t>
            </a:r>
            <a:r>
              <a:rPr lang="en-IN" sz="2800" dirty="0"/>
              <a:t> Documentation</a:t>
            </a:r>
          </a:p>
          <a:p>
            <a:pPr marL="305435" indent="-305435"/>
            <a:r>
              <a:rPr lang="en-US" sz="2400" dirty="0"/>
              <a:t>Pillow (PIL Fork) Library Documentation</a:t>
            </a:r>
          </a:p>
          <a:p>
            <a:pPr marL="305435" indent="-305435"/>
            <a:r>
              <a:rPr lang="en-IN" sz="2400" dirty="0"/>
              <a:t>Hugging Face Inference API Documentation</a:t>
            </a:r>
          </a:p>
          <a:p>
            <a:pPr marL="305435" indent="-305435"/>
            <a:r>
              <a:rPr lang="en-IN" sz="2400" dirty="0"/>
              <a:t>Python </a:t>
            </a:r>
            <a:r>
              <a:rPr lang="en-IN" dirty="0"/>
              <a:t>requests</a:t>
            </a:r>
            <a:r>
              <a:rPr lang="en-IN" sz="2400" dirty="0"/>
              <a:t> Library Documentation</a:t>
            </a:r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c0fa2617-96bd-425d-8578-e93563fe37c5"/>
    <ds:schemaRef ds:uri="9162bd5b-4ed9-4da3-b376-05204580ba3f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1754</TotalTime>
  <Words>468</Words>
  <Application>Microsoft Office PowerPoint</Application>
  <PresentationFormat>Widescreen</PresentationFormat>
  <Paragraphs>62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AI Meme &amp; Poster Creator</vt:lpstr>
      <vt:lpstr>OUTLINE</vt:lpstr>
      <vt:lpstr>Problem Statement</vt:lpstr>
      <vt:lpstr>System  Approach</vt:lpstr>
      <vt:lpstr>Algorithm &amp; Deployment</vt:lpstr>
      <vt:lpstr>Result</vt:lpstr>
      <vt:lpstr>GITHUB AND DEPLOYMNET LINK</vt:lpstr>
      <vt:lpstr>Conclusion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21VE5A6603_JELLA SRINIVAS</cp:lastModifiedBy>
  <cp:revision>77</cp:revision>
  <dcterms:created xsi:type="dcterms:W3CDTF">2021-05-26T16:50:10Z</dcterms:created>
  <dcterms:modified xsi:type="dcterms:W3CDTF">2025-10-10T18:03:43Z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