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9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69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1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5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1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1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0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7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rello.com/b/56AD5hMM/project-3-4-bank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0EFE-8157-4A77-B769-2199BB781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PO Meeting</a:t>
            </a:r>
            <a:endParaRPr lang="en-NL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CB012-93EB-4C6A-979A-6EECF1E19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Jelle</a:t>
            </a:r>
            <a:r>
              <a:rPr lang="en-GB" dirty="0"/>
              <a:t> BEEK, </a:t>
            </a:r>
            <a:r>
              <a:rPr lang="en-GB" dirty="0" err="1"/>
              <a:t>Ziwe</a:t>
            </a:r>
            <a:r>
              <a:rPr lang="en-GB" dirty="0"/>
              <a:t> </a:t>
            </a:r>
            <a:r>
              <a:rPr lang="en-GB" dirty="0" err="1"/>
              <a:t>ZhANG</a:t>
            </a:r>
            <a:r>
              <a:rPr lang="en-GB" dirty="0"/>
              <a:t>, Joshua </a:t>
            </a:r>
            <a:r>
              <a:rPr lang="en-GB" dirty="0" err="1"/>
              <a:t>asmowidjojo</a:t>
            </a:r>
            <a:r>
              <a:rPr lang="en-GB" dirty="0"/>
              <a:t>, Tessa Paalvast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033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2639-368A-40FE-91F1-A85E1A38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Sprint review (sprint 2)</a:t>
            </a:r>
            <a:endParaRPr lang="en-NL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6C0C-4F36-459E-A8B3-BFECAAFD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Pinautomaat</a:t>
            </a:r>
            <a:r>
              <a:rPr lang="en-GB" sz="3200" dirty="0"/>
              <a:t> design</a:t>
            </a:r>
          </a:p>
          <a:p>
            <a:r>
              <a:rPr lang="en-GB" sz="3200" dirty="0"/>
              <a:t>Trello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406688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1C09-6F74-4BA4-8E3E-1B7606B3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600" dirty="0"/>
              <a:t>Sprint planning (sprint 3)</a:t>
            </a:r>
            <a:endParaRPr lang="en-NL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569F-B586-499C-8DFD-419937A6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Keypad</a:t>
            </a:r>
          </a:p>
          <a:p>
            <a:r>
              <a:rPr lang="en-GB" sz="3200" dirty="0" err="1"/>
              <a:t>Beginnen</a:t>
            </a:r>
            <a:r>
              <a:rPr lang="en-GB" sz="3200" dirty="0"/>
              <a:t> </a:t>
            </a:r>
            <a:r>
              <a:rPr lang="en-GB" sz="3200" dirty="0" err="1"/>
              <a:t>aan</a:t>
            </a:r>
            <a:r>
              <a:rPr lang="en-GB" sz="3200" dirty="0"/>
              <a:t> GUI</a:t>
            </a:r>
          </a:p>
          <a:p>
            <a:r>
              <a:rPr lang="en-GB" sz="3200" dirty="0" err="1"/>
              <a:t>Uitwerken</a:t>
            </a:r>
            <a:r>
              <a:rPr lang="en-GB" sz="3200" dirty="0"/>
              <a:t> van het </a:t>
            </a:r>
            <a:r>
              <a:rPr lang="en-GB" sz="3200" dirty="0" err="1"/>
              <a:t>gekozen</a:t>
            </a:r>
            <a:r>
              <a:rPr lang="en-GB" sz="3200" dirty="0"/>
              <a:t> design</a:t>
            </a:r>
          </a:p>
          <a:p>
            <a:r>
              <a:rPr lang="en-GB" sz="3200" dirty="0" err="1"/>
              <a:t>Risicolog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10313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8A3A3B9-997D-4A03-90FD-7BAB2C8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C32202-9DB3-4AA3-84CF-1815EE5B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249" name="Rectangle 5">
              <a:extLst>
                <a:ext uri="{FF2B5EF4-FFF2-40B4-BE49-F238E27FC236}">
                  <a16:creationId xmlns:a16="http://schemas.microsoft.com/office/drawing/2014/main" id="{610571FD-687E-4644-8056-769F83C3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0" name="Freeform 6">
              <a:extLst>
                <a:ext uri="{FF2B5EF4-FFF2-40B4-BE49-F238E27FC236}">
                  <a16:creationId xmlns:a16="http://schemas.microsoft.com/office/drawing/2014/main" id="{6F88B2CF-ADC0-4A56-892C-000F69B18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7">
              <a:extLst>
                <a:ext uri="{FF2B5EF4-FFF2-40B4-BE49-F238E27FC236}">
                  <a16:creationId xmlns:a16="http://schemas.microsoft.com/office/drawing/2014/main" id="{0E45960F-3218-447D-883A-C08178DE9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Rectangle 8">
              <a:extLst>
                <a:ext uri="{FF2B5EF4-FFF2-40B4-BE49-F238E27FC236}">
                  <a16:creationId xmlns:a16="http://schemas.microsoft.com/office/drawing/2014/main" id="{1F453801-3FA6-4C22-A60E-BD42060B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3" name="Freeform 9">
              <a:extLst>
                <a:ext uri="{FF2B5EF4-FFF2-40B4-BE49-F238E27FC236}">
                  <a16:creationId xmlns:a16="http://schemas.microsoft.com/office/drawing/2014/main" id="{BF7A3FDF-EF1E-4416-93D8-BEEC2D27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0">
              <a:extLst>
                <a:ext uri="{FF2B5EF4-FFF2-40B4-BE49-F238E27FC236}">
                  <a16:creationId xmlns:a16="http://schemas.microsoft.com/office/drawing/2014/main" id="{A0262584-CA5B-40E4-9E09-F706814FB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1">
              <a:extLst>
                <a:ext uri="{FF2B5EF4-FFF2-40B4-BE49-F238E27FC236}">
                  <a16:creationId xmlns:a16="http://schemas.microsoft.com/office/drawing/2014/main" id="{2040526A-3336-4659-98D5-8081420A1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2">
              <a:extLst>
                <a:ext uri="{FF2B5EF4-FFF2-40B4-BE49-F238E27FC236}">
                  <a16:creationId xmlns:a16="http://schemas.microsoft.com/office/drawing/2014/main" id="{A96F4D67-AE70-4F26-936F-33B1EECE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3">
              <a:extLst>
                <a:ext uri="{FF2B5EF4-FFF2-40B4-BE49-F238E27FC236}">
                  <a16:creationId xmlns:a16="http://schemas.microsoft.com/office/drawing/2014/main" id="{D0286AA7-8949-4283-A576-761C498ED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4">
              <a:extLst>
                <a:ext uri="{FF2B5EF4-FFF2-40B4-BE49-F238E27FC236}">
                  <a16:creationId xmlns:a16="http://schemas.microsoft.com/office/drawing/2014/main" id="{18191F3A-48A8-494E-9F62-D51AFC156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5">
              <a:extLst>
                <a:ext uri="{FF2B5EF4-FFF2-40B4-BE49-F238E27FC236}">
                  <a16:creationId xmlns:a16="http://schemas.microsoft.com/office/drawing/2014/main" id="{768EF614-CED7-4DD9-953A-597F461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6">
              <a:extLst>
                <a:ext uri="{FF2B5EF4-FFF2-40B4-BE49-F238E27FC236}">
                  <a16:creationId xmlns:a16="http://schemas.microsoft.com/office/drawing/2014/main" id="{606F1DE5-83D5-4039-9A6D-EB25D325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7">
              <a:extLst>
                <a:ext uri="{FF2B5EF4-FFF2-40B4-BE49-F238E27FC236}">
                  <a16:creationId xmlns:a16="http://schemas.microsoft.com/office/drawing/2014/main" id="{C06020DA-FF9F-4FB8-BB32-B9D8EFA39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8">
              <a:extLst>
                <a:ext uri="{FF2B5EF4-FFF2-40B4-BE49-F238E27FC236}">
                  <a16:creationId xmlns:a16="http://schemas.microsoft.com/office/drawing/2014/main" id="{2795D7C4-DFEE-4662-86B5-CFB805A7B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9">
              <a:extLst>
                <a:ext uri="{FF2B5EF4-FFF2-40B4-BE49-F238E27FC236}">
                  <a16:creationId xmlns:a16="http://schemas.microsoft.com/office/drawing/2014/main" id="{81808701-AC94-4B89-BEF0-9ADD3C3EE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0">
              <a:extLst>
                <a:ext uri="{FF2B5EF4-FFF2-40B4-BE49-F238E27FC236}">
                  <a16:creationId xmlns:a16="http://schemas.microsoft.com/office/drawing/2014/main" id="{73B7EF27-3D88-4BBC-B168-39790455B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1">
              <a:extLst>
                <a:ext uri="{FF2B5EF4-FFF2-40B4-BE49-F238E27FC236}">
                  <a16:creationId xmlns:a16="http://schemas.microsoft.com/office/drawing/2014/main" id="{DB6DF57F-9E1D-4C2B-8018-505EED19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2">
              <a:extLst>
                <a:ext uri="{FF2B5EF4-FFF2-40B4-BE49-F238E27FC236}">
                  <a16:creationId xmlns:a16="http://schemas.microsoft.com/office/drawing/2014/main" id="{3A927F03-78D5-4416-926D-45A7B7048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3">
              <a:extLst>
                <a:ext uri="{FF2B5EF4-FFF2-40B4-BE49-F238E27FC236}">
                  <a16:creationId xmlns:a16="http://schemas.microsoft.com/office/drawing/2014/main" id="{ADD58AFB-FAF7-4121-B559-BEB987523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4">
              <a:extLst>
                <a:ext uri="{FF2B5EF4-FFF2-40B4-BE49-F238E27FC236}">
                  <a16:creationId xmlns:a16="http://schemas.microsoft.com/office/drawing/2014/main" id="{68EE3C08-B83B-46C8-9D96-E7FB7EA41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5">
              <a:extLst>
                <a:ext uri="{FF2B5EF4-FFF2-40B4-BE49-F238E27FC236}">
                  <a16:creationId xmlns:a16="http://schemas.microsoft.com/office/drawing/2014/main" id="{FD021DD5-2C00-4FF3-8DD9-1B39F3C06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6">
              <a:extLst>
                <a:ext uri="{FF2B5EF4-FFF2-40B4-BE49-F238E27FC236}">
                  <a16:creationId xmlns:a16="http://schemas.microsoft.com/office/drawing/2014/main" id="{348C6317-3127-400A-B4A7-48F1DB5DF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7">
              <a:extLst>
                <a:ext uri="{FF2B5EF4-FFF2-40B4-BE49-F238E27FC236}">
                  <a16:creationId xmlns:a16="http://schemas.microsoft.com/office/drawing/2014/main" id="{3172227C-EC8B-4221-88C4-1D3B4401D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5511E763-C729-4F3F-8F23-BA0C2490B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9">
              <a:extLst>
                <a:ext uri="{FF2B5EF4-FFF2-40B4-BE49-F238E27FC236}">
                  <a16:creationId xmlns:a16="http://schemas.microsoft.com/office/drawing/2014/main" id="{561F5B46-071F-45A5-B5CC-F46EDB1AC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AED43814-B7B1-4BB4-950C-590667FB1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C415CA85-B951-4B2F-9EEA-22EE10728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2">
              <a:extLst>
                <a:ext uri="{FF2B5EF4-FFF2-40B4-BE49-F238E27FC236}">
                  <a16:creationId xmlns:a16="http://schemas.microsoft.com/office/drawing/2014/main" id="{53558B9E-293E-41A2-83C3-9D850825E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Rectangle 33">
              <a:extLst>
                <a:ext uri="{FF2B5EF4-FFF2-40B4-BE49-F238E27FC236}">
                  <a16:creationId xmlns:a16="http://schemas.microsoft.com/office/drawing/2014/main" id="{88ACCEEA-CE41-4CC3-8DCD-E50BD48D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8" name="Freeform 34">
              <a:extLst>
                <a:ext uri="{FF2B5EF4-FFF2-40B4-BE49-F238E27FC236}">
                  <a16:creationId xmlns:a16="http://schemas.microsoft.com/office/drawing/2014/main" id="{5E0C103C-AE76-4E6D-BC01-38DE5C5C3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5">
              <a:extLst>
                <a:ext uri="{FF2B5EF4-FFF2-40B4-BE49-F238E27FC236}">
                  <a16:creationId xmlns:a16="http://schemas.microsoft.com/office/drawing/2014/main" id="{64E447C7-C1C5-499C-BFCF-4267C4022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6">
              <a:extLst>
                <a:ext uri="{FF2B5EF4-FFF2-40B4-BE49-F238E27FC236}">
                  <a16:creationId xmlns:a16="http://schemas.microsoft.com/office/drawing/2014/main" id="{11D27CBD-D97C-4C8A-8B9F-12039830E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7">
              <a:extLst>
                <a:ext uri="{FF2B5EF4-FFF2-40B4-BE49-F238E27FC236}">
                  <a16:creationId xmlns:a16="http://schemas.microsoft.com/office/drawing/2014/main" id="{0277E892-FF91-4A92-B6E8-56CD11678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8">
              <a:extLst>
                <a:ext uri="{FF2B5EF4-FFF2-40B4-BE49-F238E27FC236}">
                  <a16:creationId xmlns:a16="http://schemas.microsoft.com/office/drawing/2014/main" id="{754DA1E7-F0A0-493A-853E-948B8381F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9">
              <a:extLst>
                <a:ext uri="{FF2B5EF4-FFF2-40B4-BE49-F238E27FC236}">
                  <a16:creationId xmlns:a16="http://schemas.microsoft.com/office/drawing/2014/main" id="{00F63C47-C769-464A-AA57-B7AEE8CD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0">
              <a:extLst>
                <a:ext uri="{FF2B5EF4-FFF2-40B4-BE49-F238E27FC236}">
                  <a16:creationId xmlns:a16="http://schemas.microsoft.com/office/drawing/2014/main" id="{7EFBD469-737A-434F-B848-A89333AD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1">
              <a:extLst>
                <a:ext uri="{FF2B5EF4-FFF2-40B4-BE49-F238E27FC236}">
                  <a16:creationId xmlns:a16="http://schemas.microsoft.com/office/drawing/2014/main" id="{4396DA9A-8E7D-445A-B7E0-92D16F1F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42">
              <a:extLst>
                <a:ext uri="{FF2B5EF4-FFF2-40B4-BE49-F238E27FC236}">
                  <a16:creationId xmlns:a16="http://schemas.microsoft.com/office/drawing/2014/main" id="{B3702C58-7DD4-4725-95BD-DF151FF2D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43">
              <a:extLst>
                <a:ext uri="{FF2B5EF4-FFF2-40B4-BE49-F238E27FC236}">
                  <a16:creationId xmlns:a16="http://schemas.microsoft.com/office/drawing/2014/main" id="{089E3BA3-84FA-412A-8EC1-2C2B57572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44">
              <a:extLst>
                <a:ext uri="{FF2B5EF4-FFF2-40B4-BE49-F238E27FC236}">
                  <a16:creationId xmlns:a16="http://schemas.microsoft.com/office/drawing/2014/main" id="{A6630E8E-3552-44DC-819B-0E2FD0854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Rectangle 45">
              <a:extLst>
                <a:ext uri="{FF2B5EF4-FFF2-40B4-BE49-F238E27FC236}">
                  <a16:creationId xmlns:a16="http://schemas.microsoft.com/office/drawing/2014/main" id="{2705026F-757A-46C6-8C54-39E3487B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0" name="Freeform 46">
              <a:extLst>
                <a:ext uri="{FF2B5EF4-FFF2-40B4-BE49-F238E27FC236}">
                  <a16:creationId xmlns:a16="http://schemas.microsoft.com/office/drawing/2014/main" id="{124A7C73-AEF0-4334-8873-E7789302A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7">
              <a:extLst>
                <a:ext uri="{FF2B5EF4-FFF2-40B4-BE49-F238E27FC236}">
                  <a16:creationId xmlns:a16="http://schemas.microsoft.com/office/drawing/2014/main" id="{329C97BB-5852-4D46-8DA8-1C087CD3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8">
              <a:extLst>
                <a:ext uri="{FF2B5EF4-FFF2-40B4-BE49-F238E27FC236}">
                  <a16:creationId xmlns:a16="http://schemas.microsoft.com/office/drawing/2014/main" id="{335FCF3A-450B-47A5-BE9D-AE3D309B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9">
              <a:extLst>
                <a:ext uri="{FF2B5EF4-FFF2-40B4-BE49-F238E27FC236}">
                  <a16:creationId xmlns:a16="http://schemas.microsoft.com/office/drawing/2014/main" id="{9E9E6BCB-71C3-4ED2-B1F4-539AF8FB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0">
              <a:extLst>
                <a:ext uri="{FF2B5EF4-FFF2-40B4-BE49-F238E27FC236}">
                  <a16:creationId xmlns:a16="http://schemas.microsoft.com/office/drawing/2014/main" id="{C016E9A5-3CFD-4181-BE3C-B2ED7C8A4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1">
              <a:extLst>
                <a:ext uri="{FF2B5EF4-FFF2-40B4-BE49-F238E27FC236}">
                  <a16:creationId xmlns:a16="http://schemas.microsoft.com/office/drawing/2014/main" id="{472B18E9-A7CC-4AFE-9270-034E3521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2">
              <a:extLst>
                <a:ext uri="{FF2B5EF4-FFF2-40B4-BE49-F238E27FC236}">
                  <a16:creationId xmlns:a16="http://schemas.microsoft.com/office/drawing/2014/main" id="{7E034710-8BA8-4821-8424-C2C42477A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3">
              <a:extLst>
                <a:ext uri="{FF2B5EF4-FFF2-40B4-BE49-F238E27FC236}">
                  <a16:creationId xmlns:a16="http://schemas.microsoft.com/office/drawing/2014/main" id="{AA9C27DD-0841-41D8-88B9-1E20E498B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4">
              <a:extLst>
                <a:ext uri="{FF2B5EF4-FFF2-40B4-BE49-F238E27FC236}">
                  <a16:creationId xmlns:a16="http://schemas.microsoft.com/office/drawing/2014/main" id="{7AC72B37-137C-43B1-B632-F250FD4F1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5">
              <a:extLst>
                <a:ext uri="{FF2B5EF4-FFF2-40B4-BE49-F238E27FC236}">
                  <a16:creationId xmlns:a16="http://schemas.microsoft.com/office/drawing/2014/main" id="{41100148-06A9-4714-8114-BCEAB1E25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6">
              <a:extLst>
                <a:ext uri="{FF2B5EF4-FFF2-40B4-BE49-F238E27FC236}">
                  <a16:creationId xmlns:a16="http://schemas.microsoft.com/office/drawing/2014/main" id="{7732C5A7-3350-4B61-9B93-42692B1FD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7">
              <a:extLst>
                <a:ext uri="{FF2B5EF4-FFF2-40B4-BE49-F238E27FC236}">
                  <a16:creationId xmlns:a16="http://schemas.microsoft.com/office/drawing/2014/main" id="{A3ADE33B-8A92-4478-800D-8E1A731AB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8">
              <a:extLst>
                <a:ext uri="{FF2B5EF4-FFF2-40B4-BE49-F238E27FC236}">
                  <a16:creationId xmlns:a16="http://schemas.microsoft.com/office/drawing/2014/main" id="{AA064BDA-F472-40E5-91F0-CC69B60E6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C446B7-60B3-4E31-A820-006E895EB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3" name="Rectangle 66">
              <a:extLst>
                <a:ext uri="{FF2B5EF4-FFF2-40B4-BE49-F238E27FC236}">
                  <a16:creationId xmlns:a16="http://schemas.microsoft.com/office/drawing/2014/main" id="{FB865168-A204-4107-93EC-980922635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2">
              <a:extLst>
                <a:ext uri="{FF2B5EF4-FFF2-40B4-BE49-F238E27FC236}">
                  <a16:creationId xmlns:a16="http://schemas.microsoft.com/office/drawing/2014/main" id="{D660E5A2-DAC7-415F-B00C-700DA805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958A4AD-D71B-4760-A789-3DE06685BD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DAFC3828-FFB8-4679-A668-0D8E4A98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05" name="Round Diagonal Corner Rectangle 7">
              <a:extLst>
                <a:ext uri="{FF2B5EF4-FFF2-40B4-BE49-F238E27FC236}">
                  <a16:creationId xmlns:a16="http://schemas.microsoft.com/office/drawing/2014/main" id="{95CBBFBA-986D-4732-A047-9FE24E149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6" name="Group 71">
              <a:extLst>
                <a:ext uri="{FF2B5EF4-FFF2-40B4-BE49-F238E27FC236}">
                  <a16:creationId xmlns:a16="http://schemas.microsoft.com/office/drawing/2014/main" id="{14D97731-D8B1-42B4-A46A-34C6B92FA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307" name="Freeform 32">
                <a:extLst>
                  <a:ext uri="{FF2B5EF4-FFF2-40B4-BE49-F238E27FC236}">
                    <a16:creationId xmlns:a16="http://schemas.microsoft.com/office/drawing/2014/main" id="{F6F3FCF1-22DF-4836-8FE6-0DFBC04C0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8" name="Freeform 33">
                <a:extLst>
                  <a:ext uri="{FF2B5EF4-FFF2-40B4-BE49-F238E27FC236}">
                    <a16:creationId xmlns:a16="http://schemas.microsoft.com/office/drawing/2014/main" id="{51E93077-569D-4411-83F8-6A3AAC33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9" name="Freeform 34">
                <a:extLst>
                  <a:ext uri="{FF2B5EF4-FFF2-40B4-BE49-F238E27FC236}">
                    <a16:creationId xmlns:a16="http://schemas.microsoft.com/office/drawing/2014/main" id="{504A4866-7FA1-44DA-A8F9-9470EAADF5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0" name="Freeform 37">
                <a:extLst>
                  <a:ext uri="{FF2B5EF4-FFF2-40B4-BE49-F238E27FC236}">
                    <a16:creationId xmlns:a16="http://schemas.microsoft.com/office/drawing/2014/main" id="{EDE3DA21-71B2-4E0E-85D2-57E4F63F9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1" name="Freeform 35">
                <a:extLst>
                  <a:ext uri="{FF2B5EF4-FFF2-40B4-BE49-F238E27FC236}">
                    <a16:creationId xmlns:a16="http://schemas.microsoft.com/office/drawing/2014/main" id="{B6763C94-E619-4994-B031-DE50D2530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2" name="Freeform 36">
                <a:extLst>
                  <a:ext uri="{FF2B5EF4-FFF2-40B4-BE49-F238E27FC236}">
                    <a16:creationId xmlns:a16="http://schemas.microsoft.com/office/drawing/2014/main" id="{BC2523FE-C8CE-4974-A33C-0C394BE6C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3" name="Freeform 38">
                <a:extLst>
                  <a:ext uri="{FF2B5EF4-FFF2-40B4-BE49-F238E27FC236}">
                    <a16:creationId xmlns:a16="http://schemas.microsoft.com/office/drawing/2014/main" id="{76A91C22-2DA8-48DF-B8F8-5B04492AF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4" name="Freeform 39">
                <a:extLst>
                  <a:ext uri="{FF2B5EF4-FFF2-40B4-BE49-F238E27FC236}">
                    <a16:creationId xmlns:a16="http://schemas.microsoft.com/office/drawing/2014/main" id="{24947854-C1F6-447E-9949-99EB205ED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5" name="Freeform 40">
                <a:extLst>
                  <a:ext uri="{FF2B5EF4-FFF2-40B4-BE49-F238E27FC236}">
                    <a16:creationId xmlns:a16="http://schemas.microsoft.com/office/drawing/2014/main" id="{E7B586AA-E436-4FDF-BFAF-C54D283AE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6" name="Rectangle 41">
                <a:extLst>
                  <a:ext uri="{FF2B5EF4-FFF2-40B4-BE49-F238E27FC236}">
                    <a16:creationId xmlns:a16="http://schemas.microsoft.com/office/drawing/2014/main" id="{0BCEE420-C8BE-4E16-8CBB-FEC1107DE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7" name="Freeform 32">
                <a:extLst>
                  <a:ext uri="{FF2B5EF4-FFF2-40B4-BE49-F238E27FC236}">
                    <a16:creationId xmlns:a16="http://schemas.microsoft.com/office/drawing/2014/main" id="{7849DC13-2C8B-4210-8508-99431E06D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8" name="Freeform 33">
                <a:extLst>
                  <a:ext uri="{FF2B5EF4-FFF2-40B4-BE49-F238E27FC236}">
                    <a16:creationId xmlns:a16="http://schemas.microsoft.com/office/drawing/2014/main" id="{64C53049-CB64-4AC7-98AE-1FAD88910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9" name="Freeform 34">
                <a:extLst>
                  <a:ext uri="{FF2B5EF4-FFF2-40B4-BE49-F238E27FC236}">
                    <a16:creationId xmlns:a16="http://schemas.microsoft.com/office/drawing/2014/main" id="{29FE68AC-CC92-4BD9-AEEA-27112B284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0" name="Freeform 37">
                <a:extLst>
                  <a:ext uri="{FF2B5EF4-FFF2-40B4-BE49-F238E27FC236}">
                    <a16:creationId xmlns:a16="http://schemas.microsoft.com/office/drawing/2014/main" id="{C23EFAB7-D17D-476D-ABAB-E2856FFBBE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1" name="Freeform 35">
                <a:extLst>
                  <a:ext uri="{FF2B5EF4-FFF2-40B4-BE49-F238E27FC236}">
                    <a16:creationId xmlns:a16="http://schemas.microsoft.com/office/drawing/2014/main" id="{861F692D-58E6-4891-B3A4-B25F9640A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2" name="Freeform 36">
                <a:extLst>
                  <a:ext uri="{FF2B5EF4-FFF2-40B4-BE49-F238E27FC236}">
                    <a16:creationId xmlns:a16="http://schemas.microsoft.com/office/drawing/2014/main" id="{7FB73CA7-B457-4353-8BC7-E8132A0D0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3" name="Freeform 38">
                <a:extLst>
                  <a:ext uri="{FF2B5EF4-FFF2-40B4-BE49-F238E27FC236}">
                    <a16:creationId xmlns:a16="http://schemas.microsoft.com/office/drawing/2014/main" id="{1FE3B6F1-5B72-48EE-96D3-9FBF46DA3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4" name="Freeform 39">
                <a:extLst>
                  <a:ext uri="{FF2B5EF4-FFF2-40B4-BE49-F238E27FC236}">
                    <a16:creationId xmlns:a16="http://schemas.microsoft.com/office/drawing/2014/main" id="{2F257BDB-EC11-4502-A1B1-BE325C6ADE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5" name="Freeform 40">
                <a:extLst>
                  <a:ext uri="{FF2B5EF4-FFF2-40B4-BE49-F238E27FC236}">
                    <a16:creationId xmlns:a16="http://schemas.microsoft.com/office/drawing/2014/main" id="{05F37775-2DD9-4CA3-AC48-1B34D1419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6" name="Rectangle 41">
                <a:extLst>
                  <a:ext uri="{FF2B5EF4-FFF2-40B4-BE49-F238E27FC236}">
                    <a16:creationId xmlns:a16="http://schemas.microsoft.com/office/drawing/2014/main" id="{1209BC93-BFC5-469B-A4EE-EA6293544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61B4BD-1FDE-47E1-9C13-0D179640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778" y="2803524"/>
            <a:ext cx="6858000" cy="106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hlinkClick r:id="rId5"/>
              </a:rPr>
              <a:t>TRello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597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05A7-FF39-43AE-94FC-2F203785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Retrospective</a:t>
            </a:r>
            <a:endParaRPr lang="en-NL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420C-0E71-428D-AE7C-0E074FCE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Samenwerking</a:t>
            </a:r>
            <a:endParaRPr lang="en-GB" sz="3200" dirty="0"/>
          </a:p>
          <a:p>
            <a:r>
              <a:rPr lang="en-GB" sz="3200" dirty="0" err="1"/>
              <a:t>Productiviteit</a:t>
            </a:r>
            <a:r>
              <a:rPr lang="en-GB" sz="3200" dirty="0"/>
              <a:t> </a:t>
            </a:r>
          </a:p>
          <a:p>
            <a:r>
              <a:rPr lang="en-GB" sz="3200" dirty="0"/>
              <a:t>Meer </a:t>
            </a:r>
            <a:r>
              <a:rPr lang="en-GB" sz="3200" dirty="0" err="1"/>
              <a:t>tijd</a:t>
            </a:r>
            <a:r>
              <a:rPr lang="en-GB" sz="3200" dirty="0"/>
              <a:t> </a:t>
            </a:r>
            <a:r>
              <a:rPr lang="en-GB" sz="3200" dirty="0" err="1"/>
              <a:t>besteden</a:t>
            </a:r>
            <a:endParaRPr lang="en-GB" sz="3200" dirty="0"/>
          </a:p>
          <a:p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14589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C539-8DEC-4DDC-A570-092B743F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5ECF-7752-480A-8299-8D093FE1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Geld algemeen?</a:t>
            </a:r>
          </a:p>
          <a:p>
            <a:r>
              <a:rPr lang="nl-NL" dirty="0"/>
              <a:t>Krijgen wij vergoeding voor materialen?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86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55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 Meeting</vt:lpstr>
      <vt:lpstr>Sprint review (sprint 2)</vt:lpstr>
      <vt:lpstr>Sprint planning (sprint 3)</vt:lpstr>
      <vt:lpstr>TRello</vt:lpstr>
      <vt:lpstr>Retrospective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Tessa Paalvast (0989691)</dc:creator>
  <cp:lastModifiedBy>jelle mennink</cp:lastModifiedBy>
  <cp:revision>9</cp:revision>
  <dcterms:created xsi:type="dcterms:W3CDTF">2020-03-09T13:41:29Z</dcterms:created>
  <dcterms:modified xsi:type="dcterms:W3CDTF">2020-03-11T10:02:22Z</dcterms:modified>
</cp:coreProperties>
</file>