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gTOGHXkfaaiCaxYmiixxmg+Qy2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1f52dac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1f52dac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6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6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6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6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6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6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6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6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6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6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6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6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6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6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6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6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6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6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6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6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6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6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6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6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6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6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6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6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1" name="Google Shape;111;p6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6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6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5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E7FDA3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9" name="Google Shape;169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6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5" name="Google Shape;175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sp>
        <p:nvSpPr>
          <p:cNvPr id="185" name="Google Shape;185;p17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7" name="Google Shape;207;p20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E7FDA3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0" name="Google Shape;210;p20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E7FDA3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20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E7FDA3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7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7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8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9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0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0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10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4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E7FDA3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5" descr="\\DROBO-FS\QuickDrops\JB\PPTX NG\Droplets\LightingOverlay.png"/>
          <p:cNvPicPr preferRelativeResize="0"/>
          <p:nvPr/>
        </p:nvPicPr>
        <p:blipFill rotWithShape="1">
          <a:blip r:embed="rId19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5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5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5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5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5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5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5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5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5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5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5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5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5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5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1" name="Google Shape;21;p5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5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5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5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5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5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5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5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5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5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5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5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5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5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5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5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5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5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5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5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Twentieth Century"/>
              <a:buNone/>
            </a:pPr>
            <a:r>
              <a:rPr lang="en-GB" sz="6600"/>
              <a:t>PO MEETING</a:t>
            </a:r>
            <a:endParaRPr sz="6600"/>
          </a:p>
        </p:txBody>
      </p:sp>
      <p:sp>
        <p:nvSpPr>
          <p:cNvPr id="235" name="Google Shape;235;p1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GB"/>
              <a:t>JELLE BEEK, ZIWE ZHANG, JOSHUA ASMOWIDJOJO, TESSA PAALVAST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GB" dirty="0"/>
              <a:t>SPRINT REVIEW (SPRINT 5)</a:t>
            </a:r>
            <a:endParaRPr dirty="0"/>
          </a:p>
        </p:txBody>
      </p:sp>
      <p:sp>
        <p:nvSpPr>
          <p:cNvPr id="241" name="Google Shape;241;p2"/>
          <p:cNvSpPr txBox="1">
            <a:spLocks noGrp="1"/>
          </p:cNvSpPr>
          <p:nvPr>
            <p:ph type="body" idx="1"/>
          </p:nvPr>
        </p:nvSpPr>
        <p:spPr>
          <a:xfrm>
            <a:off x="1141410" y="2249485"/>
            <a:ext cx="9671592" cy="4451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SzPts val="3000"/>
            </a:pPr>
            <a:r>
              <a:rPr lang="nl-NL" dirty="0"/>
              <a:t>Adviesrapport</a:t>
            </a:r>
          </a:p>
          <a:p>
            <a:pPr marL="342900" indent="-342900">
              <a:spcBef>
                <a:spcPts val="0"/>
              </a:spcBef>
              <a:buSzPts val="3000"/>
            </a:pPr>
            <a:r>
              <a:rPr lang="nl-NL" dirty="0" err="1"/>
              <a:t>Trello</a:t>
            </a:r>
            <a:r>
              <a:rPr lang="nl-NL" dirty="0"/>
              <a:t> herzien </a:t>
            </a:r>
          </a:p>
          <a:p>
            <a:pPr marL="342900" indent="-342900">
              <a:spcBef>
                <a:spcPts val="0"/>
              </a:spcBef>
              <a:buSzPts val="3000"/>
            </a:pPr>
            <a:r>
              <a:rPr lang="nl-NL" dirty="0"/>
              <a:t>Database op server</a:t>
            </a:r>
          </a:p>
          <a:p>
            <a:pPr marL="342900" indent="-342900">
              <a:spcBef>
                <a:spcPts val="0"/>
              </a:spcBef>
              <a:buSzPts val="3000"/>
            </a:pPr>
            <a:r>
              <a:rPr lang="nl-NL" dirty="0"/>
              <a:t>Mechanisch schema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GB" dirty="0"/>
              <a:t>SPRINT PLANNING (SPRINT 6)</a:t>
            </a:r>
            <a:endParaRPr dirty="0"/>
          </a:p>
        </p:txBody>
      </p:sp>
      <p:sp>
        <p:nvSpPr>
          <p:cNvPr id="249" name="Google Shape;249;p3"/>
          <p:cNvSpPr txBox="1">
            <a:spLocks noGrp="1"/>
          </p:cNvSpPr>
          <p:nvPr>
            <p:ph type="body" idx="1"/>
          </p:nvPr>
        </p:nvSpPr>
        <p:spPr>
          <a:xfrm>
            <a:off x="1141413" y="2249485"/>
            <a:ext cx="9094543" cy="364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SzPts val="3000"/>
            </a:pPr>
            <a:r>
              <a:rPr lang="en-GB" dirty="0"/>
              <a:t>Arduino </a:t>
            </a:r>
            <a:r>
              <a:rPr lang="en-GB" dirty="0" err="1"/>
              <a:t>koppelen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de rest</a:t>
            </a:r>
          </a:p>
          <a:p>
            <a:pPr marL="342900" indent="-342900">
              <a:spcBef>
                <a:spcPts val="0"/>
              </a:spcBef>
              <a:buSzPts val="3000"/>
            </a:pPr>
            <a:r>
              <a:rPr lang="en-GB" dirty="0"/>
              <a:t>Database </a:t>
            </a:r>
            <a:r>
              <a:rPr lang="en-GB" dirty="0" err="1"/>
              <a:t>koppelen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GUI</a:t>
            </a:r>
          </a:p>
          <a:p>
            <a:pPr marL="342900" indent="-342900">
              <a:spcBef>
                <a:spcPts val="0"/>
              </a:spcBef>
              <a:buSzPts val="3000"/>
            </a:pPr>
            <a:r>
              <a:rPr lang="en-GB" dirty="0" err="1"/>
              <a:t>Verbinding</a:t>
            </a:r>
            <a:r>
              <a:rPr lang="en-GB" dirty="0"/>
              <a:t> met NOOB</a:t>
            </a:r>
          </a:p>
          <a:p>
            <a:pPr marL="342900" indent="-342900">
              <a:spcBef>
                <a:spcPts val="0"/>
              </a:spcBef>
              <a:buSzPts val="3000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GB" dirty="0"/>
              <a:t>RETROSPECTIVE</a:t>
            </a:r>
            <a:endParaRPr dirty="0"/>
          </a:p>
        </p:txBody>
      </p:sp>
      <p:sp>
        <p:nvSpPr>
          <p:cNvPr id="255" name="Google Shape;255;p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SzPts val="3000"/>
            </a:pPr>
            <a:r>
              <a:rPr lang="nl-NL" dirty="0"/>
              <a:t>Meer communiceren met het land (de klas)</a:t>
            </a:r>
          </a:p>
          <a:p>
            <a:pPr marL="342900" indent="-342900">
              <a:spcBef>
                <a:spcPts val="0"/>
              </a:spcBef>
              <a:buSzPts val="3000"/>
            </a:pPr>
            <a:r>
              <a:rPr lang="nl-NL" dirty="0"/>
              <a:t>Meer communiceren met elkaar</a:t>
            </a:r>
            <a:endParaRPr dirty="0"/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1f52dac39_0_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Vragen</a:t>
            </a:r>
            <a:endParaRPr/>
          </a:p>
        </p:txBody>
      </p:sp>
      <p:sp>
        <p:nvSpPr>
          <p:cNvPr id="261" name="Google Shape;261;g71f52dac39_0_0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nl-NL" dirty="0"/>
              <a:t>C</a:t>
            </a:r>
            <a:r>
              <a:rPr lang="en-GB" dirty="0"/>
              <a:t>MD </a:t>
            </a:r>
            <a:r>
              <a:rPr lang="en-GB" dirty="0" err="1"/>
              <a:t>groepje</a:t>
            </a:r>
            <a:r>
              <a:rPr lang="en-GB" dirty="0"/>
              <a:t> </a:t>
            </a:r>
            <a:r>
              <a:rPr lang="en-GB" dirty="0" err="1"/>
              <a:t>reageert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meer</a:t>
            </a:r>
            <a:r>
              <a:rPr lang="en-GB" dirty="0"/>
              <a:t>, wat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doen</a:t>
            </a:r>
            <a:r>
              <a:rPr lang="en-GB" dirty="0"/>
              <a:t>?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Aangepast 1">
      <a:dk1>
        <a:srgbClr val="000000"/>
      </a:dk1>
      <a:lt1>
        <a:srgbClr val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77</TotalTime>
  <Words>71</Words>
  <Application>Microsoft Office PowerPoint</Application>
  <PresentationFormat>Breedbeeld</PresentationFormat>
  <Paragraphs>16</Paragraphs>
  <Slides>5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Twentieth Century</vt:lpstr>
      <vt:lpstr>Circuit</vt:lpstr>
      <vt:lpstr>PO MEETING</vt:lpstr>
      <vt:lpstr>SPRINT REVIEW (SPRINT 5)</vt:lpstr>
      <vt:lpstr>SPRINT PLANNING (SPRINT 6)</vt:lpstr>
      <vt:lpstr>RETROSPECTIVE</vt:lpstr>
      <vt:lpstr>Vragen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MEETING</dc:title>
  <dc:creator>Tessa Paalvast (0989691)</dc:creator>
  <cp:lastModifiedBy>jelle mennink</cp:lastModifiedBy>
  <cp:revision>9</cp:revision>
  <dcterms:created xsi:type="dcterms:W3CDTF">2020-03-24T09:41:14Z</dcterms:created>
  <dcterms:modified xsi:type="dcterms:W3CDTF">2020-04-22T08:44:57Z</dcterms:modified>
</cp:coreProperties>
</file>