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TOGHXkfaaiCaxYmiixxmg+Qy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34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573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83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711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472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692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4265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7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9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9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4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2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1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759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3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/>
              <a:t>PO MEETING</a:t>
            </a:r>
            <a:endParaRPr sz="6600"/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JELLE BEEK, ZIWE ZHANG, JOSHUA ASMOWIDJOJO, TESSA PAALVAST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SPRINT REVIEW (SPRINT 6)</a:t>
            </a:r>
            <a:endParaRPr dirty="0"/>
          </a:p>
        </p:txBody>
      </p:sp>
      <p:sp>
        <p:nvSpPr>
          <p:cNvPr id="241" name="Google Shape;241;p2"/>
          <p:cNvSpPr txBox="1">
            <a:spLocks noGrp="1"/>
          </p:cNvSpPr>
          <p:nvPr>
            <p:ph sz="half" idx="1"/>
          </p:nvPr>
        </p:nvSpPr>
        <p:spPr>
          <a:xfrm>
            <a:off x="1141410" y="2249485"/>
            <a:ext cx="9671592" cy="445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De database </a:t>
            </a:r>
            <a:r>
              <a:rPr lang="en-GB" dirty="0" err="1"/>
              <a:t>gekoppeld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server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Bonprinter</a:t>
            </a:r>
            <a:r>
              <a:rPr lang="en-GB" dirty="0"/>
              <a:t>, keypad </a:t>
            </a:r>
            <a:r>
              <a:rPr lang="en-GB" dirty="0" err="1"/>
              <a:t>en</a:t>
            </a:r>
            <a:r>
              <a:rPr lang="en-GB" dirty="0"/>
              <a:t> RFID scanner </a:t>
            </a:r>
            <a:r>
              <a:rPr lang="en-GB" dirty="0" err="1"/>
              <a:t>verbinden</a:t>
            </a:r>
            <a:endParaRPr lang="en-GB" dirty="0"/>
          </a:p>
          <a:p>
            <a:pPr marL="0" indent="0">
              <a:spcBef>
                <a:spcPts val="0"/>
              </a:spcBef>
              <a:buSzPts val="30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E8A98F-D4A3-455C-A8F7-21AEA7F3C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7"/>
          <a:stretch/>
        </p:blipFill>
        <p:spPr>
          <a:xfrm>
            <a:off x="7413457" y="587712"/>
            <a:ext cx="1920928" cy="5651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8F398-77A6-467D-B868-1F7B7B507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2" r="3999" b="7411"/>
          <a:stretch/>
        </p:blipFill>
        <p:spPr>
          <a:xfrm>
            <a:off x="9556529" y="689079"/>
            <a:ext cx="2276272" cy="21253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SPRINT PLANNING (SPRINT 7)</a:t>
            </a:r>
            <a:endParaRPr dirty="0"/>
          </a:p>
        </p:txBody>
      </p:sp>
      <p:sp>
        <p:nvSpPr>
          <p:cNvPr id="249" name="Google Shape;249;p3"/>
          <p:cNvSpPr txBox="1">
            <a:spLocks noGrp="1"/>
          </p:cNvSpPr>
          <p:nvPr>
            <p:ph sz="half" idx="1"/>
          </p:nvPr>
        </p:nvSpPr>
        <p:spPr>
          <a:xfrm>
            <a:off x="1141413" y="2249485"/>
            <a:ext cx="9094543" cy="364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Pincode beveiliging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Communicatie met andere banken</a:t>
            </a:r>
          </a:p>
          <a:p>
            <a:pPr marL="342900" indent="-342900">
              <a:spcBef>
                <a:spcPts val="0"/>
              </a:spcBef>
              <a:buSzPts val="3000"/>
            </a:pPr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64312C-554F-4965-B8F7-713E73A7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855" y="155034"/>
            <a:ext cx="2262754" cy="6411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6F12A4-3F0D-4AAE-A591-63139EBDE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18" y="439467"/>
            <a:ext cx="2299876" cy="5455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RETROSPECTIVE</a:t>
            </a:r>
            <a:endParaRPr dirty="0"/>
          </a:p>
        </p:txBody>
      </p:sp>
      <p:sp>
        <p:nvSpPr>
          <p:cNvPr id="255" name="Google Shape;255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Meer communiceren met het land (de klas)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Meer gaan werken</a:t>
            </a: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785E6-0CB0-4933-86B2-27665A26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05E081-D2EA-40DD-94E5-DA3CDD86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Biljetkeuze bij bijv. €85,- of alleen maar keuze tussen de bestaande biljetten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75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</TotalTime>
  <Words>73</Words>
  <Application>Microsoft Office PowerPoint</Application>
  <PresentationFormat>Breedbeeld</PresentationFormat>
  <Paragraphs>13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Tw Cen MT</vt:lpstr>
      <vt:lpstr>Twentieth Century</vt:lpstr>
      <vt:lpstr>Circuit</vt:lpstr>
      <vt:lpstr>PO MEETING</vt:lpstr>
      <vt:lpstr>SPRINT REVIEW (SPRINT 6)</vt:lpstr>
      <vt:lpstr>SPRINT PLANNING (SPRINT 7)</vt:lpstr>
      <vt:lpstr>RETROSPECTIVE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jelle mennink</cp:lastModifiedBy>
  <cp:revision>11</cp:revision>
  <dcterms:created xsi:type="dcterms:W3CDTF">2020-03-24T09:41:14Z</dcterms:created>
  <dcterms:modified xsi:type="dcterms:W3CDTF">2020-05-13T09:07:40Z</dcterms:modified>
</cp:coreProperties>
</file>