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826A-9ABF-42FC-86D9-9E0C6300A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PO MEETING</a:t>
            </a:r>
            <a:endParaRPr lang="en-N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B3E62-B0AD-4065-AF45-8B0B4E960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Jelle</a:t>
            </a:r>
            <a:r>
              <a:rPr lang="en-GB" dirty="0"/>
              <a:t> </a:t>
            </a:r>
            <a:r>
              <a:rPr lang="en-GB" dirty="0" err="1"/>
              <a:t>beek</a:t>
            </a:r>
            <a:r>
              <a:rPr lang="en-GB" dirty="0"/>
              <a:t>, </a:t>
            </a:r>
            <a:r>
              <a:rPr lang="en-GB" dirty="0" err="1"/>
              <a:t>ziwe</a:t>
            </a:r>
            <a:r>
              <a:rPr lang="en-GB" dirty="0"/>
              <a:t> </a:t>
            </a:r>
            <a:r>
              <a:rPr lang="en-GB" dirty="0" err="1"/>
              <a:t>zhang</a:t>
            </a:r>
            <a:r>
              <a:rPr lang="en-GB" dirty="0"/>
              <a:t>, Joshua </a:t>
            </a:r>
            <a:r>
              <a:rPr lang="en-GB" dirty="0" err="1"/>
              <a:t>asmowidjojo</a:t>
            </a:r>
            <a:r>
              <a:rPr lang="en-GB" dirty="0"/>
              <a:t>, Tessa </a:t>
            </a:r>
            <a:r>
              <a:rPr lang="en-GB" dirty="0" err="1"/>
              <a:t>paalvast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283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DCE-B1F7-4C3A-AAFF-DBFC63D3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 (sprint 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F670-19F4-494B-9240-CB807C30B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9671592" cy="4451117"/>
          </a:xfrm>
        </p:spPr>
        <p:txBody>
          <a:bodyPr/>
          <a:lstStyle/>
          <a:p>
            <a:r>
              <a:rPr lang="nl-NL" dirty="0"/>
              <a:t>US9.1 Als gebruiker wil ik altijd terug kunnen keren naar het hoofdmenu</a:t>
            </a:r>
          </a:p>
          <a:p>
            <a:r>
              <a:rPr lang="nl-NL" dirty="0"/>
              <a:t>US15.1 Als gebruiker wil ik dat er een snelkeuze is voor 70 euro pinnen</a:t>
            </a:r>
          </a:p>
          <a:p>
            <a:r>
              <a:rPr lang="nl-NL" dirty="0"/>
              <a:t>US7.1 Als gebruiker wil ik een duidelijke en leesbare bon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1496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F860-F623-44AC-A26E-258B634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planning (sprint 4)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830D-C465-462C-945B-3244BCD5B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49485"/>
            <a:ext cx="9094543" cy="3645287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US5.1 Als product owner wil ik dat het juiste saldo wordt aangegeven op de GUI</a:t>
            </a:r>
          </a:p>
          <a:p>
            <a:r>
              <a:rPr lang="nl-NL" dirty="0"/>
              <a:t>US3.1 Als gebruiker wil ik mijn pincode in kunnen voeren</a:t>
            </a:r>
          </a:p>
          <a:p>
            <a:r>
              <a:rPr lang="nl-NL" dirty="0"/>
              <a:t>US2.2 Als product owner wil ik dat het juiste account wordt geopend na het scannen</a:t>
            </a:r>
          </a:p>
          <a:p>
            <a:r>
              <a:rPr lang="nl-NL" dirty="0"/>
              <a:t>US8.1 Als gebruiker wil ik altijd kunnen stoppen met pinnen zonder dat er geld wordt afgeschreven</a:t>
            </a:r>
          </a:p>
          <a:p>
            <a:r>
              <a:rPr lang="nl-NL" dirty="0"/>
              <a:t> US12.1 Als product owner wil ik dat het aantal pogingen van ingetoetste pincodes onthouden wordt</a:t>
            </a:r>
          </a:p>
          <a:p>
            <a:r>
              <a:rPr lang="nl-NL" dirty="0"/>
              <a:t>US12.2 Als gebruiker wil ik zien hoevaak er een foute pincode is ingevoerd</a:t>
            </a:r>
          </a:p>
          <a:p>
            <a:r>
              <a:rPr lang="nl-NL" dirty="0"/>
              <a:t>US14.1 Als product owner wil ik dat na de correcte pincode de foutpogingen gereset worden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410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7A9F-BB8C-4152-AB1A-48C9D21E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EF8E-D2E4-406B-8E23-6DA872CA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Goede </a:t>
            </a:r>
            <a:r>
              <a:rPr lang="en-GB" dirty="0" err="1"/>
              <a:t>communicatie</a:t>
            </a:r>
            <a:endParaRPr lang="en-GB" dirty="0"/>
          </a:p>
          <a:p>
            <a:r>
              <a:rPr lang="en-GB" dirty="0" err="1"/>
              <a:t>Materiaal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plek</a:t>
            </a:r>
            <a:r>
              <a:rPr lang="en-GB" dirty="0"/>
              <a:t> </a:t>
            </a:r>
            <a:r>
              <a:rPr lang="en-GB" dirty="0" err="1"/>
              <a:t>komen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5316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540</TotalTime>
  <Words>170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 MEETING</vt:lpstr>
      <vt:lpstr>Sprint review (sprint 3)</vt:lpstr>
      <vt:lpstr>Sprint planning (sprint 4)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Tessa Paalvast (0989691)</dc:creator>
  <cp:lastModifiedBy>Tessa Paalvast (0989691)</cp:lastModifiedBy>
  <cp:revision>4</cp:revision>
  <dcterms:created xsi:type="dcterms:W3CDTF">2020-03-24T09:41:14Z</dcterms:created>
  <dcterms:modified xsi:type="dcterms:W3CDTF">2020-03-24T18:41:45Z</dcterms:modified>
</cp:coreProperties>
</file>