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56AD5hMM/project-3-4-ban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065D-ECFA-413F-AAEE-BB4BEA847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Po meeting week 2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5C36B-B52C-4BA6-98E9-7D305CF46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1800"/>
              <a:t>Joshua </a:t>
            </a:r>
            <a:r>
              <a:rPr lang="nl-NL" sz="1800" noProof="1"/>
              <a:t>asmowdjojo</a:t>
            </a:r>
            <a:r>
              <a:rPr lang="nl-NL" sz="1800"/>
              <a:t> , Ziwe zhang, Jelle beek, Tessa Paalvast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512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73F-3E21-47CD-9A31-DC06D76F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EBAA-115E-4C9A-8E72-25E9F29C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Google drive gemaakt</a:t>
            </a:r>
          </a:p>
          <a:p>
            <a:r>
              <a:rPr lang="nl-NL" dirty="0" err="1"/>
              <a:t>Trello</a:t>
            </a:r>
            <a:r>
              <a:rPr lang="nl-NL" dirty="0"/>
              <a:t> gemaakt</a:t>
            </a:r>
          </a:p>
          <a:p>
            <a:r>
              <a:rPr lang="nl-NL" dirty="0"/>
              <a:t>Samenwerkingsdocument gemaakt</a:t>
            </a:r>
          </a:p>
          <a:p>
            <a:r>
              <a:rPr lang="nl-NL" dirty="0"/>
              <a:t>Cursushandleiding doorgenomen  </a:t>
            </a:r>
          </a:p>
        </p:txBody>
      </p:sp>
    </p:spTree>
    <p:extLst>
      <p:ext uri="{BB962C8B-B14F-4D97-AF65-F5344CB8AC3E}">
        <p14:creationId xmlns:p14="http://schemas.microsoft.com/office/powerpoint/2010/main" val="163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44D566-6862-4F2E-A3E2-634E953C1B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8F1A7-A977-460A-90B4-E96244E4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734" y="2963706"/>
            <a:ext cx="6858000" cy="873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>
                <a:hlinkClick r:id="rId5"/>
              </a:rPr>
              <a:t>Trello</a:t>
            </a:r>
            <a:r>
              <a:rPr lang="nl-NL" sz="4800"/>
              <a:t>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2" name="Rectangle 10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7C80E197-BC57-48ED-9444-F05B497942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3F3E6A-6B8A-49A9-866F-9DB57201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/>
              <a:t>Samenwerkingsdocument</a:t>
            </a:r>
            <a:endParaRPr lang="en-US" sz="3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B6C9-98C5-4CCB-9B82-38A14894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Sprint week 2 - 3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101A-B52C-4091-B617-D5AEF3B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r>
              <a:rPr lang="nl-NL" dirty="0"/>
              <a:t> uitgebreid </a:t>
            </a:r>
            <a:r>
              <a:rPr lang="nl-NL" dirty="0" err="1"/>
              <a:t>foruleren</a:t>
            </a:r>
            <a:endParaRPr lang="nl-NL" dirty="0"/>
          </a:p>
          <a:p>
            <a:r>
              <a:rPr lang="nl-NL" dirty="0" err="1"/>
              <a:t>Github</a:t>
            </a:r>
            <a:r>
              <a:rPr lang="nl-NL" dirty="0"/>
              <a:t> maken</a:t>
            </a:r>
          </a:p>
          <a:p>
            <a:r>
              <a:rPr lang="nl-NL" dirty="0"/>
              <a:t>Design bedenken</a:t>
            </a:r>
          </a:p>
          <a:p>
            <a:r>
              <a:rPr lang="nl-NL" dirty="0"/>
              <a:t>Mechanisme bedenken</a:t>
            </a:r>
          </a:p>
          <a:p>
            <a:r>
              <a:rPr lang="nl-NL" dirty="0"/>
              <a:t>Database structuur bedenken</a:t>
            </a:r>
          </a:p>
        </p:txBody>
      </p:sp>
    </p:spTree>
    <p:extLst>
      <p:ext uri="{BB962C8B-B14F-4D97-AF65-F5344CB8AC3E}">
        <p14:creationId xmlns:p14="http://schemas.microsoft.com/office/powerpoint/2010/main" val="12971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6DC5A-1ACE-40FD-B541-93FBF080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BD0F63-F89F-4031-A451-32BDF43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wordt bedoeld met ‘Beveiligingsrapport over de beveiliging van de bank’?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20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 meeting week 2</vt:lpstr>
      <vt:lpstr>Sprint week 1</vt:lpstr>
      <vt:lpstr>Trello </vt:lpstr>
      <vt:lpstr>Samenwerkingsdocument</vt:lpstr>
      <vt:lpstr>Sprint week 2 - 3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week 2</dc:title>
  <dc:creator>Tessa Paalvast (0989691)</dc:creator>
  <cp:lastModifiedBy>jelle mennink</cp:lastModifiedBy>
  <cp:revision>5</cp:revision>
  <dcterms:created xsi:type="dcterms:W3CDTF">2020-02-18T11:31:56Z</dcterms:created>
  <dcterms:modified xsi:type="dcterms:W3CDTF">2020-02-19T09:32:09Z</dcterms:modified>
</cp:coreProperties>
</file>