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TOGHXkfaaiCaxYmiixxmg+Qy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f52da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f52dac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0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0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SPRINT REVIEW (SPRINT 3)</a:t>
            </a:r>
            <a:endParaRPr/>
          </a:p>
        </p:txBody>
      </p:sp>
      <p:sp>
        <p:nvSpPr>
          <p:cNvPr id="241" name="Google Shape;241;p2"/>
          <p:cNvSpPr txBox="1">
            <a:spLocks noGrp="1"/>
          </p:cNvSpPr>
          <p:nvPr>
            <p:ph type="body" idx="1"/>
          </p:nvPr>
        </p:nvSpPr>
        <p:spPr>
          <a:xfrm>
            <a:off x="1141410" y="2249485"/>
            <a:ext cx="9671592" cy="445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GUI</a:t>
            </a:r>
            <a:endParaRPr dirty="0"/>
          </a:p>
          <a:p>
            <a:pPr marL="342900" indent="-342900">
              <a:buSzPts val="3000"/>
            </a:pPr>
            <a:r>
              <a:rPr lang="en-GB" dirty="0"/>
              <a:t>Bon printer</a:t>
            </a:r>
            <a:endParaRPr dirty="0"/>
          </a:p>
          <a:p>
            <a:pPr marL="342900" indent="-342900">
              <a:buSzPts val="3000"/>
            </a:pPr>
            <a:r>
              <a:rPr lang="en-GB" dirty="0" err="1"/>
              <a:t>Beveiligingsrapport</a:t>
            </a:r>
            <a:r>
              <a:rPr lang="en-GB" dirty="0"/>
              <a:t> </a:t>
            </a:r>
            <a:endParaRPr dirty="0"/>
          </a:p>
          <a:p>
            <a:pPr marL="342900" indent="-342900">
              <a:buSzPts val="3000"/>
            </a:pPr>
            <a:r>
              <a:rPr lang="en-GB" dirty="0"/>
              <a:t>RFID, Keypad</a:t>
            </a:r>
            <a:endParaRPr dirty="0"/>
          </a:p>
          <a:p>
            <a:pPr marL="342900" indent="-342900">
              <a:buSzPts val="3000"/>
            </a:pPr>
            <a:r>
              <a:rPr lang="en-GB" dirty="0" err="1"/>
              <a:t>Risicolog</a:t>
            </a:r>
            <a:r>
              <a:rPr lang="en-GB" dirty="0"/>
              <a:t> </a:t>
            </a:r>
            <a:endParaRPr dirty="0"/>
          </a:p>
          <a:p>
            <a:pPr marL="342900" indent="-342900">
              <a:buSzPts val="3000"/>
            </a:pPr>
            <a:r>
              <a:rPr lang="en-GB" dirty="0"/>
              <a:t>Database </a:t>
            </a:r>
            <a:endParaRPr dirty="0"/>
          </a:p>
        </p:txBody>
      </p:sp>
      <p:pic>
        <p:nvPicPr>
          <p:cNvPr id="242" name="Google Shape;242;p2"/>
          <p:cNvPicPr preferRelativeResize="0"/>
          <p:nvPr/>
        </p:nvPicPr>
        <p:blipFill rotWithShape="1">
          <a:blip r:embed="rId3">
            <a:alphaModFix/>
          </a:blip>
          <a:srcRect l="1438" t="931" r="2715" b="1155"/>
          <a:stretch/>
        </p:blipFill>
        <p:spPr>
          <a:xfrm>
            <a:off x="9937374" y="194867"/>
            <a:ext cx="1939513" cy="628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3651" y="522790"/>
            <a:ext cx="1612349" cy="58124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SPRINT PLANNING (SPRINT 4)</a:t>
            </a:r>
            <a:endParaRPr/>
          </a:p>
        </p:txBody>
      </p:sp>
      <p:sp>
        <p:nvSpPr>
          <p:cNvPr id="249" name="Google Shape;249;p3"/>
          <p:cNvSpPr txBox="1">
            <a:spLocks noGrp="1"/>
          </p:cNvSpPr>
          <p:nvPr>
            <p:ph type="body" idx="1"/>
          </p:nvPr>
        </p:nvSpPr>
        <p:spPr>
          <a:xfrm>
            <a:off x="1141413" y="2249485"/>
            <a:ext cx="9094543" cy="364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GUI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database </a:t>
            </a:r>
            <a:r>
              <a:rPr lang="en-GB" dirty="0" err="1"/>
              <a:t>en</a:t>
            </a:r>
            <a:r>
              <a:rPr lang="en-GB" dirty="0"/>
              <a:t> arduino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Mechaniek</a:t>
            </a:r>
            <a:r>
              <a:rPr lang="en-GB" dirty="0"/>
              <a:t> </a:t>
            </a:r>
            <a:r>
              <a:rPr lang="en-GB" dirty="0" err="1"/>
              <a:t>testen</a:t>
            </a: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Biljetten</a:t>
            </a:r>
            <a:r>
              <a:rPr lang="en-GB" dirty="0"/>
              <a:t> </a:t>
            </a:r>
            <a:r>
              <a:rPr lang="en-GB" dirty="0" err="1"/>
              <a:t>ontwerpen</a:t>
            </a: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RETROSPECTIVE</a:t>
            </a:r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Goede </a:t>
            </a:r>
            <a:r>
              <a:rPr lang="en-GB" dirty="0" err="1"/>
              <a:t>communicatie</a:t>
            </a:r>
            <a:endParaRPr dirty="0"/>
          </a:p>
          <a:p>
            <a:pPr marL="342900" indent="-342900">
              <a:buSzPts val="3000"/>
            </a:pPr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plek</a:t>
            </a:r>
            <a:r>
              <a:rPr lang="en-GB" dirty="0"/>
              <a:t> </a:t>
            </a:r>
            <a:r>
              <a:rPr lang="en-GB" dirty="0" err="1"/>
              <a:t>komen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f52dac39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Vragen</a:t>
            </a:r>
            <a:endParaRPr/>
          </a:p>
        </p:txBody>
      </p:sp>
      <p:sp>
        <p:nvSpPr>
          <p:cNvPr id="261" name="Google Shape;261;g71f52dac39_0_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/>
              <a:t>Hoe zit het met het </a:t>
            </a:r>
            <a:r>
              <a:rPr lang="en-GB" dirty="0" err="1"/>
              <a:t>gesprek</a:t>
            </a:r>
            <a:r>
              <a:rPr lang="en-GB" dirty="0"/>
              <a:t> met CMD?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Office PowerPoint</Application>
  <PresentationFormat>Breedbeeld</PresentationFormat>
  <Paragraphs>18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Twentieth Century</vt:lpstr>
      <vt:lpstr>Circuit</vt:lpstr>
      <vt:lpstr>PO MEETING</vt:lpstr>
      <vt:lpstr>SPRINT REVIEW (SPRINT 3)</vt:lpstr>
      <vt:lpstr>SPRINT PLANNING (SPRINT 4)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jelle mennink</cp:lastModifiedBy>
  <cp:revision>3</cp:revision>
  <dcterms:created xsi:type="dcterms:W3CDTF">2020-03-24T09:41:14Z</dcterms:created>
  <dcterms:modified xsi:type="dcterms:W3CDTF">2020-03-25T08:56:06Z</dcterms:modified>
</cp:coreProperties>
</file>