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gTOGHXkfaaiCaxYmiixxmg+Qy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46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43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502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7030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1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175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983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6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8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3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60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2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2257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7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/>
              <a:t>PO MEETING</a:t>
            </a:r>
            <a:endParaRPr sz="6600"/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JELLE BEEK, ZIWE ZHANG, JOSHUA ASMOWIDJOJO, TESSA PAALVAST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SPRINT REVIEW (SPRINT 4)</a:t>
            </a:r>
            <a:endParaRPr dirty="0"/>
          </a:p>
        </p:txBody>
      </p:sp>
      <p:sp>
        <p:nvSpPr>
          <p:cNvPr id="241" name="Google Shape;241;p2"/>
          <p:cNvSpPr txBox="1">
            <a:spLocks noGrp="1"/>
          </p:cNvSpPr>
          <p:nvPr>
            <p:ph sz="half" idx="1"/>
          </p:nvPr>
        </p:nvSpPr>
        <p:spPr>
          <a:xfrm>
            <a:off x="1141410" y="2249485"/>
            <a:ext cx="9671592" cy="445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Biljetten</a:t>
            </a:r>
            <a:r>
              <a:rPr lang="en-GB" dirty="0"/>
              <a:t> </a:t>
            </a:r>
            <a:r>
              <a:rPr lang="en-GB" dirty="0" err="1"/>
              <a:t>ontwerpen</a:t>
            </a:r>
            <a:endParaRPr lang="en-GB" dirty="0"/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Keypad </a:t>
            </a:r>
            <a:r>
              <a:rPr lang="en-GB" dirty="0" err="1"/>
              <a:t>aan</a:t>
            </a:r>
            <a:r>
              <a:rPr lang="en-GB" dirty="0"/>
              <a:t> RFID </a:t>
            </a:r>
            <a:r>
              <a:rPr lang="en-GB" dirty="0" err="1"/>
              <a:t>gekoppeld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eel, transport&#10;&#10;Description automatically generated">
            <a:extLst>
              <a:ext uri="{FF2B5EF4-FFF2-40B4-BE49-F238E27FC236}">
                <a16:creationId xmlns:a16="http://schemas.microsoft.com/office/drawing/2014/main" id="{B6B87B46-229C-4FB5-8E94-F2C752DC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24" y="2168647"/>
            <a:ext cx="5401067" cy="2520701"/>
          </a:xfrm>
          <a:prstGeom prst="rect">
            <a:avLst/>
          </a:prstGeom>
        </p:spPr>
      </p:pic>
      <p:pic>
        <p:nvPicPr>
          <p:cNvPr id="9" name="Picture 8" descr="A picture containing wheel, ax, transport&#10;&#10;Description automatically generated">
            <a:extLst>
              <a:ext uri="{FF2B5EF4-FFF2-40B4-BE49-F238E27FC236}">
                <a16:creationId xmlns:a16="http://schemas.microsoft.com/office/drawing/2014/main" id="{CE11F345-8A64-495D-B88A-7198A9C68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09" y="2168646"/>
            <a:ext cx="5401067" cy="2520701"/>
          </a:xfrm>
          <a:prstGeom prst="rect">
            <a:avLst/>
          </a:prstGeom>
        </p:spPr>
      </p:pic>
      <p:sp>
        <p:nvSpPr>
          <p:cNvPr id="13" name="Google Shape;240;p2">
            <a:extLst>
              <a:ext uri="{FF2B5EF4-FFF2-40B4-BE49-F238E27FC236}">
                <a16:creationId xmlns:a16="http://schemas.microsoft.com/office/drawing/2014/main" id="{7BEE2D36-96C9-440B-86E5-86A0DAF5F79F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Biljetten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7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SPRINT PLANNING (SPRINT 5)</a:t>
            </a:r>
            <a:endParaRPr dirty="0"/>
          </a:p>
        </p:txBody>
      </p:sp>
      <p:sp>
        <p:nvSpPr>
          <p:cNvPr id="249" name="Google Shape;249;p3"/>
          <p:cNvSpPr txBox="1">
            <a:spLocks noGrp="1"/>
          </p:cNvSpPr>
          <p:nvPr>
            <p:ph sz="half" idx="1"/>
          </p:nvPr>
        </p:nvSpPr>
        <p:spPr>
          <a:xfrm>
            <a:off x="1141413" y="2249485"/>
            <a:ext cx="9094543" cy="364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GUI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database 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Feedback CMD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Beveiligingsrapport</a:t>
            </a:r>
            <a:r>
              <a:rPr lang="en-GB" dirty="0"/>
              <a:t> </a:t>
            </a:r>
          </a:p>
          <a:p>
            <a:pPr marL="342900" indent="-342900">
              <a:spcBef>
                <a:spcPts val="0"/>
              </a:spcBef>
              <a:buSzPts val="3000"/>
            </a:pPr>
            <a:endParaRPr lang="en-GB" dirty="0"/>
          </a:p>
          <a:p>
            <a:pPr marL="342900" indent="-342900">
              <a:spcBef>
                <a:spcPts val="0"/>
              </a:spcBef>
              <a:buSzPts val="30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RETROSPECTIVE</a:t>
            </a:r>
            <a:endParaRPr/>
          </a:p>
        </p:txBody>
      </p:sp>
      <p:sp>
        <p:nvSpPr>
          <p:cNvPr id="255" name="Google Shape;255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Feedback van CMD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Mechaniek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/>
              <a:t>elkaar</a:t>
            </a:r>
            <a:endParaRPr lang="en-GB" dirty="0"/>
          </a:p>
          <a:p>
            <a:pPr marL="342900" indent="-342900">
              <a:spcBef>
                <a:spcPts val="0"/>
              </a:spcBef>
              <a:buSzPts val="3000"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46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Twentieth Century</vt:lpstr>
      <vt:lpstr>Circuit</vt:lpstr>
      <vt:lpstr>PO MEETING</vt:lpstr>
      <vt:lpstr>SPRINT REVIEW (SPRINT 4)</vt:lpstr>
      <vt:lpstr>PowerPoint Presentation</vt:lpstr>
      <vt:lpstr>SPRINT PLANNING (SPRINT 5)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Tessa Paalvast (0989691)</cp:lastModifiedBy>
  <cp:revision>7</cp:revision>
  <dcterms:created xsi:type="dcterms:W3CDTF">2020-03-24T09:41:14Z</dcterms:created>
  <dcterms:modified xsi:type="dcterms:W3CDTF">2020-04-08T09:39:13Z</dcterms:modified>
</cp:coreProperties>
</file>