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gTOGHXkfaaiCaxYmiixxmg+Qy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10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3404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913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0529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18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727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68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30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95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58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88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8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66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65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2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5252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1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GB" sz="6600"/>
              <a:t>PO MEETING</a:t>
            </a:r>
            <a:endParaRPr sz="6600"/>
          </a:p>
        </p:txBody>
      </p:sp>
      <p:sp>
        <p:nvSpPr>
          <p:cNvPr id="235" name="Google Shape;23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JELLE BEEK, ZIWE ZHANG, JOSHUA ASMOWIDJOJO, TESSA PAALVAST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SPRINT REVIEW (SPRINT 7)</a:t>
            </a:r>
            <a:endParaRPr dirty="0"/>
          </a:p>
        </p:txBody>
      </p:sp>
      <p:sp>
        <p:nvSpPr>
          <p:cNvPr id="241" name="Google Shape;241;p2"/>
          <p:cNvSpPr txBox="1">
            <a:spLocks noGrp="1"/>
          </p:cNvSpPr>
          <p:nvPr>
            <p:ph sz="half" idx="1"/>
          </p:nvPr>
        </p:nvSpPr>
        <p:spPr>
          <a:xfrm>
            <a:off x="1141410" y="2249485"/>
            <a:ext cx="9671592" cy="445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en-GB" dirty="0" err="1"/>
              <a:t>Pincode</a:t>
            </a:r>
            <a:r>
              <a:rPr lang="en-GB" dirty="0"/>
              <a:t> </a:t>
            </a:r>
            <a:r>
              <a:rPr lang="en-GB" dirty="0" err="1"/>
              <a:t>beveiligen</a:t>
            </a:r>
            <a:endParaRPr lang="en-GB" dirty="0"/>
          </a:p>
          <a:p>
            <a:pPr marL="342900" indent="-342900">
              <a:spcBef>
                <a:spcPts val="0"/>
              </a:spcBef>
              <a:buSzPts val="3000"/>
            </a:pP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weinig</a:t>
            </a:r>
            <a:r>
              <a:rPr lang="en-GB" dirty="0"/>
              <a:t> </a:t>
            </a:r>
            <a:r>
              <a:rPr lang="en-GB" dirty="0" err="1"/>
              <a:t>saldo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pinnen</a:t>
            </a:r>
            <a:endParaRPr lang="en-GB" dirty="0"/>
          </a:p>
          <a:p>
            <a:pPr marL="0" indent="0">
              <a:spcBef>
                <a:spcPts val="0"/>
              </a:spcBef>
              <a:buSzPts val="3000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B0FF0-AC4D-4BF9-A6D0-28B88E66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928" y="412614"/>
            <a:ext cx="2044232" cy="5826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9F6B22-0C6F-490E-BA43-6740DF11C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179" y="1622484"/>
            <a:ext cx="1883063" cy="36130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SPRINT PLANNING (SPRINT 8)</a:t>
            </a:r>
            <a:endParaRPr dirty="0"/>
          </a:p>
        </p:txBody>
      </p:sp>
      <p:sp>
        <p:nvSpPr>
          <p:cNvPr id="249" name="Google Shape;249;p3"/>
          <p:cNvSpPr txBox="1">
            <a:spLocks noGrp="1"/>
          </p:cNvSpPr>
          <p:nvPr>
            <p:ph sz="half" idx="1"/>
          </p:nvPr>
        </p:nvSpPr>
        <p:spPr>
          <a:xfrm>
            <a:off x="1141413" y="2249485"/>
            <a:ext cx="9094543" cy="364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Communicatie met andere banken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Dispenser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117AF-AAE4-4922-9150-8BDEA80B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954" y="309259"/>
            <a:ext cx="2160462" cy="6239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3E6D-8F72-44DE-9887-C39A3D60F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7" y="2370289"/>
            <a:ext cx="233362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RETROSPECTIVE</a:t>
            </a:r>
            <a:endParaRPr dirty="0"/>
          </a:p>
        </p:txBody>
      </p:sp>
      <p:sp>
        <p:nvSpPr>
          <p:cNvPr id="255" name="Google Shape;255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Meer communiceren met het land (de klas)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Meer gaan werken</a:t>
            </a: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92</TotalTime>
  <Words>51</Words>
  <Application>Microsoft Office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Tw Cen MT</vt:lpstr>
      <vt:lpstr>Twentieth Century</vt:lpstr>
      <vt:lpstr>Circuit</vt:lpstr>
      <vt:lpstr>PO MEETING</vt:lpstr>
      <vt:lpstr>SPRINT REVIEW (SPRINT 7)</vt:lpstr>
      <vt:lpstr>SPRINT PLANNING (SPRINT 8)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Tessa Paalvast (0989691)</dc:creator>
  <cp:lastModifiedBy>Tessa Paalvast (0989691)</cp:lastModifiedBy>
  <cp:revision>12</cp:revision>
  <dcterms:created xsi:type="dcterms:W3CDTF">2020-03-24T09:41:14Z</dcterms:created>
  <dcterms:modified xsi:type="dcterms:W3CDTF">2020-05-27T07:28:14Z</dcterms:modified>
</cp:coreProperties>
</file>