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TQetq1HQWTreopFTLe9iyDXsP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2EFF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nl-NL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nl-NL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2EFF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2EFF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2EFF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2EFF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7E648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hyperlink" Target="https://trello.com/b/56AD5hMM/project-3-4-ba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nl-NL"/>
              <a:t>PO MEETING WEEK 2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nl-NL" sz="1800"/>
              <a:t>JOSHUA ASMOWDJOJO , ZIWE ZHANG, JELLE BEEK, TESSA PAALVAST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nl-NL"/>
              <a:t>SPRINT WEEK 1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Trello gemaakt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Samenwerkingsdocument gemaakt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Cursushandleiding doorgenomen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48" name="Google Shape;248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4" name="Google Shape;254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8" name="Google Shape;258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6" name="Google Shape;266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5" name="Google Shape;275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9" name="Google Shape;279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0" name="Google Shape;280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2" name="Google Shape;282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3" name="Google Shape;283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5" name="Google Shape;285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7" name="Google Shape;287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0" name="Google Shape;290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2" name="Google Shape;292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5" name="Google Shape;295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Google Shape;299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03" name="Google Shape;303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4" name="Google Shape;304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3"/>
          <p:cNvPicPr preferRelativeResize="0"/>
          <p:nvPr/>
        </p:nvPicPr>
        <p:blipFill rotWithShape="1">
          <a:blip r:embed="rId5">
            <a:alphaModFix/>
          </a:blip>
          <a:srcRect b="0" l="29" r="0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07" name="Google Shape;307;p3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8" name="Google Shape;308;p3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09" name="Google Shape;309;p3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0" name="Google Shape;310;p3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3" name="Google Shape;313;p3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4" name="Google Shape;314;p3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7" name="Google Shape;317;p3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0" name="Google Shape;320;p3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3" name="Google Shape;323;p3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4" name="Google Shape;324;p3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7" name="Google Shape;327;p3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3"/>
          <p:cNvSpPr txBox="1"/>
          <p:nvPr>
            <p:ph type="title"/>
          </p:nvPr>
        </p:nvSpPr>
        <p:spPr>
          <a:xfrm>
            <a:off x="2662734" y="2963706"/>
            <a:ext cx="6858000" cy="873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nl-NL" sz="4800" u="sng">
                <a:solidFill>
                  <a:schemeClr val="hlink"/>
                </a:solidFill>
                <a:hlinkClick r:id="rId6"/>
              </a:rPr>
              <a:t>TRELLO</a:t>
            </a:r>
            <a:r>
              <a:rPr lang="nl-NL" sz="4800"/>
              <a:t> </a:t>
            </a:r>
            <a:endParaRPr/>
          </a:p>
        </p:txBody>
      </p:sp>
      <p:sp>
        <p:nvSpPr>
          <p:cNvPr id="330" name="Google Shape;33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37" name="Google Shape;337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3" name="Google Shape;343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4" name="Google Shape;344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6" name="Google Shape;346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2" name="Google Shape;372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7E64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92" name="Google Shape;392;p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93" name="Google Shape;393;p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4" name="Google Shape;394;p4"/>
          <p:cNvPicPr preferRelativeResize="0"/>
          <p:nvPr/>
        </p:nvPicPr>
        <p:blipFill rotWithShape="1">
          <a:blip r:embed="rId5">
            <a:alphaModFix/>
          </a:blip>
          <a:srcRect b="0" l="0" r="29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4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96" name="Google Shape;396;p4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97" name="Google Shape;397;p4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98" name="Google Shape;398;p4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99" name="Google Shape;399;p4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2" name="Google Shape;402;p4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3" name="Google Shape;403;p4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6" name="Google Shape;406;p4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9" name="Google Shape;409;p4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2" name="Google Shape;412;p4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3" name="Google Shape;413;p4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6" name="Google Shape;416;p4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8" name="Google Shape;418;p4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nl-NL" sz="3200"/>
              <a:t>SAMENWERKINGSDOCUMENT</a:t>
            </a:r>
            <a:endParaRPr sz="3200"/>
          </a:p>
        </p:txBody>
      </p:sp>
      <p:sp>
        <p:nvSpPr>
          <p:cNvPr id="419" name="Google Shape;4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nl-NL"/>
              <a:t>SPRINT WEEK 2 - 3</a:t>
            </a:r>
            <a:endParaRPr/>
          </a:p>
        </p:txBody>
      </p:sp>
      <p:sp>
        <p:nvSpPr>
          <p:cNvPr id="425" name="Google Shape;425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Design bedenken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Mechanisme bedenken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nl-NL"/>
              <a:t>VRAGEN</a:t>
            </a:r>
            <a:endParaRPr/>
          </a:p>
        </p:txBody>
      </p:sp>
      <p:sp>
        <p:nvSpPr>
          <p:cNvPr id="431" name="Google Shape;431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nl-NL"/>
              <a:t>Wat wordt bedoeld met ‘Beveiligingsrapport over de beveiliging van de bank’?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2020-02-18T11:31:56Z</dcterms:created>
  <dc:creator>Tessa Paalvast (0989691)</dc:creator>
</cp:coreProperties>
</file>