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ifCyFeZoesplA2bqhq9cbTaF3W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7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7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7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7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7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7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7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7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7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7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7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7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7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7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7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7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7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7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7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7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7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7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7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7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7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7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000" cap="none">
                <a:solidFill>
                  <a:schemeClr val="accen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7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7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7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6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8" name="Google Shape;168;p16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7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18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5" name="Google Shape;185;p18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GB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18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GB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0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20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20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20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20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20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1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21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8" name="Google Shape;208;p21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21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21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1" name="Google Shape;211;p21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21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21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4" name="Google Shape;214;p21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2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0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1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4" name="Google Shape;134;p11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5" name="Google Shape;135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2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1" name="Google Shape;141;p12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2" name="Google Shape;142;p12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3" name="Google Shape;143;p12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4" name="Google Shape;144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4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14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5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1" name="Google Shape;161;p15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6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6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6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6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6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6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6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6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6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6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6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6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6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6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6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6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6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6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6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6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6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6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6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6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6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6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6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6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6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6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6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6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6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6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6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6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6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6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hyperlink" Target="https://trello.com/b/56AD5hMM/project-3-4-bank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Twentieth Century"/>
              <a:buNone/>
            </a:pPr>
            <a:r>
              <a:rPr lang="en-GB" sz="6600"/>
              <a:t>PO MEETING</a:t>
            </a:r>
            <a:endParaRPr sz="6600"/>
          </a:p>
        </p:txBody>
      </p:sp>
      <p:sp>
        <p:nvSpPr>
          <p:cNvPr id="235" name="Google Shape;235;p1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</a:pPr>
            <a:r>
              <a:rPr lang="en-GB"/>
              <a:t>JELLE BEEK, ZIWE ZHANG, JOSHUA ASMOWIDJOJO, TESSA PAALVAST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Twentieth Century"/>
              <a:buNone/>
            </a:pPr>
            <a:r>
              <a:rPr lang="en-GB" sz="6600"/>
              <a:t>SPRINT REVIEW (SPRINT 2)</a:t>
            </a:r>
            <a:endParaRPr sz="6600"/>
          </a:p>
        </p:txBody>
      </p:sp>
      <p:sp>
        <p:nvSpPr>
          <p:cNvPr id="241" name="Google Shape;241;p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GB" sz="3200"/>
              <a:t>Pinautomaat design</a:t>
            </a:r>
            <a:endParaRPr/>
          </a:p>
          <a:p>
            <a:pPr indent="-2540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GB" sz="3200"/>
              <a:t>Trello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40"/>
              <a:buFont typeface="Twentieth Century"/>
              <a:buNone/>
            </a:pPr>
            <a:r>
              <a:rPr lang="en-GB" sz="5940"/>
              <a:t>SPRINT PLANNING (SPRINT 3)</a:t>
            </a:r>
            <a:endParaRPr sz="5940"/>
          </a:p>
        </p:txBody>
      </p:sp>
      <p:sp>
        <p:nvSpPr>
          <p:cNvPr id="247" name="Google Shape;247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GB" sz="3200"/>
              <a:t>Keypad</a:t>
            </a:r>
            <a:endParaRPr/>
          </a:p>
          <a:p>
            <a:pPr indent="-2540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GB" sz="3200"/>
              <a:t>Beginnen aan GUI</a:t>
            </a:r>
            <a:endParaRPr/>
          </a:p>
          <a:p>
            <a:pPr indent="-2540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GB" sz="3200"/>
              <a:t>Uitwerken van het gekozen design</a:t>
            </a:r>
            <a:endParaRPr sz="3200"/>
          </a:p>
          <a:p>
            <a:pPr indent="-2032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GB" sz="3200"/>
              <a:t>Risicolog 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"/>
          <p:cNvPicPr preferRelativeResize="0"/>
          <p:nvPr/>
        </p:nvPicPr>
        <p:blipFill rotWithShape="1">
          <a:blip r:embed="rId4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Google Shape;253;p4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254" name="Google Shape;254;p4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0" name="Google Shape;260;p4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1" name="Google Shape;261;p4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3" name="Google Shape;263;p4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4" name="Google Shape;264;p4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7" name="Google Shape;267;p4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69" name="Google Shape;269;p4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2" name="Google Shape;272;p4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5" name="Google Shape;275;p4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7" name="Google Shape;277;p4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79" name="Google Shape;279;p4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81" name="Google Shape;281;p4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85" name="Google Shape;285;p4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86" name="Google Shape;286;p4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88" name="Google Shape;288;p4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89" name="Google Shape;289;p4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1" name="Google Shape;291;p4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3" name="Google Shape;293;p4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6" name="Google Shape;296;p4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8" name="Google Shape;298;p4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1" name="Google Shape;301;p4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2" name="Google Shape;302;p4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5" name="Google Shape;305;p4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7" name="Google Shape;307;p4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" name="Google Shape;308;p4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309" name="Google Shape;309;p4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10" name="Google Shape;310;p4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1" name="Google Shape;311;p4"/>
          <p:cNvPicPr preferRelativeResize="0"/>
          <p:nvPr/>
        </p:nvPicPr>
        <p:blipFill rotWithShape="1">
          <a:blip r:embed="rId5">
            <a:alphaModFix amt="30000"/>
          </a:blip>
          <a:srcRect b="0" l="0" r="29" t="0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4"/>
          <p:cNvGrpSpPr/>
          <p:nvPr/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313" name="Google Shape;313;p4"/>
            <p:cNvSpPr/>
            <p:nvPr/>
          </p:nvSpPr>
          <p:spPr>
            <a:xfrm>
              <a:off x="2582333" y="2235200"/>
              <a:ext cx="7027334" cy="2396067"/>
            </a:xfrm>
            <a:prstGeom prst="round2DiagRect">
              <a:avLst>
                <a:gd fmla="val 9246" name="adj1"/>
                <a:gd fmla="val 0" name="adj2"/>
              </a:avLst>
            </a:prstGeom>
            <a:solidFill>
              <a:schemeClr val="dk1">
                <a:alpha val="80000"/>
              </a:schemeClr>
            </a:solidFill>
            <a:ln cap="sq" cmpd="sng" w="19050">
              <a:solidFill>
                <a:schemeClr val="lt2">
                  <a:alpha val="6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88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314" name="Google Shape;314;p4"/>
            <p:cNvGrpSpPr/>
            <p:nvPr/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315" name="Google Shape;315;p4"/>
              <p:cNvSpPr/>
              <p:nvPr/>
            </p:nvSpPr>
            <p:spPr>
              <a:xfrm flipH="1" rot="-5400000">
                <a:off x="9653587" y="3379784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316" name="Google Shape;316;p4"/>
              <p:cNvSpPr/>
              <p:nvPr/>
            </p:nvSpPr>
            <p:spPr>
              <a:xfrm flipH="1" rot="-5400000">
                <a:off x="10078244" y="3310728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4"/>
              <p:cNvSpPr/>
              <p:nvPr/>
            </p:nvSpPr>
            <p:spPr>
              <a:xfrm flipH="1" rot="-5400000">
                <a:off x="11146631" y="3574253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 flipH="1" rot="-5400000">
                <a:off x="10230644" y="3034502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319" name="Google Shape;319;p4"/>
              <p:cNvSpPr/>
              <p:nvPr/>
            </p:nvSpPr>
            <p:spPr>
              <a:xfrm rot="5400000">
                <a:off x="10034587" y="256275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320" name="Google Shape;320;p4"/>
              <p:cNvSpPr/>
              <p:nvPr/>
            </p:nvSpPr>
            <p:spPr>
              <a:xfrm rot="5400000">
                <a:off x="10747375" y="3232679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 rot="5400000">
                <a:off x="11399044" y="3095360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4"/>
              <p:cNvSpPr/>
              <p:nvPr/>
            </p:nvSpPr>
            <p:spPr>
              <a:xfrm rot="5400000">
                <a:off x="10353675" y="2153178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323" name="Google Shape;323;p4"/>
              <p:cNvSpPr/>
              <p:nvPr/>
            </p:nvSpPr>
            <p:spPr>
              <a:xfrm rot="5400000">
                <a:off x="9848850" y="330887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 rot="5400000">
                <a:off x="2122751" y="3532184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326" name="Google Shape;326;p4"/>
              <p:cNvSpPr/>
              <p:nvPr/>
            </p:nvSpPr>
            <p:spPr>
              <a:xfrm rot="5400000">
                <a:off x="1958445" y="3463128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4"/>
              <p:cNvSpPr/>
              <p:nvPr/>
            </p:nvSpPr>
            <p:spPr>
              <a:xfrm rot="5400000">
                <a:off x="858308" y="3726653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4"/>
              <p:cNvSpPr/>
              <p:nvPr/>
            </p:nvSpPr>
            <p:spPr>
              <a:xfrm rot="5400000">
                <a:off x="1658407" y="3186902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329" name="Google Shape;329;p4"/>
              <p:cNvSpPr/>
              <p:nvPr/>
            </p:nvSpPr>
            <p:spPr>
              <a:xfrm flipH="1" rot="-5400000">
                <a:off x="1860814" y="271515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330" name="Google Shape;330;p4"/>
              <p:cNvSpPr/>
              <p:nvPr/>
            </p:nvSpPr>
            <p:spPr>
              <a:xfrm flipH="1" rot="-5400000">
                <a:off x="1289314" y="3385079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4"/>
              <p:cNvSpPr/>
              <p:nvPr/>
            </p:nvSpPr>
            <p:spPr>
              <a:xfrm flipH="1" rot="-5400000">
                <a:off x="605895" y="3247760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4"/>
              <p:cNvSpPr/>
              <p:nvPr/>
            </p:nvSpPr>
            <p:spPr>
              <a:xfrm flipH="1" rot="-5400000">
                <a:off x="1532202" y="2305578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333" name="Google Shape;333;p4"/>
              <p:cNvSpPr/>
              <p:nvPr/>
            </p:nvSpPr>
            <p:spPr>
              <a:xfrm flipH="1" rot="-5400000">
                <a:off x="2154501" y="346127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 flipH="1" rot="-5400000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5" name="Google Shape;335;p4"/>
          <p:cNvSpPr txBox="1"/>
          <p:nvPr>
            <p:ph type="title"/>
          </p:nvPr>
        </p:nvSpPr>
        <p:spPr>
          <a:xfrm>
            <a:off x="2669778" y="2803524"/>
            <a:ext cx="6858000" cy="10650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Twentieth Century"/>
              <a:buNone/>
            </a:pPr>
            <a:r>
              <a:rPr lang="en-GB" sz="6600" u="sng">
                <a:solidFill>
                  <a:schemeClr val="hlink"/>
                </a:solidFill>
                <a:hlinkClick r:id="rId6"/>
              </a:rPr>
              <a:t>TRELLO</a:t>
            </a:r>
            <a:endParaRPr sz="6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Twentieth Century"/>
              <a:buNone/>
            </a:pPr>
            <a:r>
              <a:rPr lang="en-GB" sz="6600"/>
              <a:t>RETROSPECTIVE</a:t>
            </a:r>
            <a:endParaRPr sz="6600"/>
          </a:p>
        </p:txBody>
      </p:sp>
      <p:sp>
        <p:nvSpPr>
          <p:cNvPr id="341" name="Google Shape;341;p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GB" sz="3200"/>
              <a:t>Samenwerking</a:t>
            </a:r>
            <a:endParaRPr sz="3200"/>
          </a:p>
          <a:p>
            <a:pPr indent="-2540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GB" sz="3200"/>
              <a:t>Productiviteit </a:t>
            </a:r>
            <a:endParaRPr/>
          </a:p>
          <a:p>
            <a:pPr indent="-2540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GB" sz="3200"/>
              <a:t>Meer tijd besteden</a:t>
            </a:r>
            <a:endParaRPr sz="3200"/>
          </a:p>
          <a:p>
            <a:pPr indent="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2020-03-09T13:41:29Z</dcterms:created>
  <dc:creator>Tessa Paalvast (0989691)</dc:creator>
</cp:coreProperties>
</file>