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5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826A-9ABF-42FC-86D9-9E0C6300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PO MEETING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3E62-B0AD-4065-AF45-8B0B4E960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Jelle</a:t>
            </a:r>
            <a:r>
              <a:rPr lang="en-GB" dirty="0"/>
              <a:t> </a:t>
            </a:r>
            <a:r>
              <a:rPr lang="en-GB" dirty="0" err="1"/>
              <a:t>beek</a:t>
            </a:r>
            <a:r>
              <a:rPr lang="en-GB" dirty="0"/>
              <a:t>, </a:t>
            </a:r>
            <a:r>
              <a:rPr lang="en-GB" dirty="0" err="1"/>
              <a:t>ziwe</a:t>
            </a:r>
            <a:r>
              <a:rPr lang="en-GB" dirty="0"/>
              <a:t> </a:t>
            </a:r>
            <a:r>
              <a:rPr lang="en-GB" dirty="0" err="1"/>
              <a:t>zhang</a:t>
            </a:r>
            <a:r>
              <a:rPr lang="en-GB" dirty="0"/>
              <a:t>, Joshua </a:t>
            </a:r>
            <a:r>
              <a:rPr lang="en-GB" dirty="0" err="1"/>
              <a:t>asmowidjojo</a:t>
            </a:r>
            <a:r>
              <a:rPr lang="en-GB" dirty="0"/>
              <a:t>, Tessa </a:t>
            </a:r>
            <a:r>
              <a:rPr lang="en-GB" dirty="0" err="1"/>
              <a:t>paalvast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283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DCE-B1F7-4C3A-AAFF-DBFC63D3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 (sprint 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F670-19F4-494B-9240-CB807C30B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671592" cy="4451117"/>
          </a:xfrm>
        </p:spPr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Bon printer</a:t>
            </a:r>
          </a:p>
          <a:p>
            <a:r>
              <a:rPr lang="en-US" dirty="0" err="1"/>
              <a:t>Beveiligingsrapport</a:t>
            </a:r>
            <a:r>
              <a:rPr lang="en-US" dirty="0"/>
              <a:t> </a:t>
            </a:r>
          </a:p>
          <a:p>
            <a:r>
              <a:rPr lang="en-US" dirty="0"/>
              <a:t>RFID, Keypad</a:t>
            </a:r>
          </a:p>
          <a:p>
            <a:r>
              <a:rPr lang="en-US" dirty="0" err="1"/>
              <a:t>Risicolog</a:t>
            </a:r>
            <a:r>
              <a:rPr lang="en-US" dirty="0"/>
              <a:t> </a:t>
            </a:r>
          </a:p>
          <a:p>
            <a:r>
              <a:rPr lang="en-US" dirty="0"/>
              <a:t>Database 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9EDF4-C89A-42D7-940E-CF1D082A5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" t="931" r="2716" b="1156"/>
          <a:stretch/>
        </p:blipFill>
        <p:spPr>
          <a:xfrm>
            <a:off x="6404900" y="340337"/>
            <a:ext cx="1939513" cy="62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A51C6C-698E-4755-82CD-3845AFFB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651" y="522790"/>
            <a:ext cx="1612349" cy="5812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FF860-F623-44AC-A26E-258B634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 (sprint 4)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830D-C465-462C-945B-3244BCD5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5"/>
            <a:ext cx="9094543" cy="3645287"/>
          </a:xfrm>
        </p:spPr>
        <p:txBody>
          <a:bodyPr>
            <a:normAutofit/>
          </a:bodyPr>
          <a:lstStyle/>
          <a:p>
            <a:r>
              <a:rPr lang="en-US" dirty="0"/>
              <a:t>GUI </a:t>
            </a:r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database </a:t>
            </a:r>
            <a:r>
              <a:rPr lang="en-US" dirty="0" err="1"/>
              <a:t>en</a:t>
            </a:r>
            <a:r>
              <a:rPr lang="en-US" dirty="0"/>
              <a:t> arduino 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10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7A9F-BB8C-4152-AB1A-48C9D21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EF8E-D2E4-406B-8E23-6DA872CA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Goede </a:t>
            </a:r>
            <a:r>
              <a:rPr lang="en-GB" dirty="0" err="1"/>
              <a:t>communicatie</a:t>
            </a:r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plek</a:t>
            </a:r>
            <a:r>
              <a:rPr lang="en-GB" dirty="0"/>
              <a:t> </a:t>
            </a:r>
            <a:r>
              <a:rPr lang="en-GB" dirty="0" err="1"/>
              <a:t>komen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531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 MEETING</vt:lpstr>
      <vt:lpstr>Sprint review (sprint 3)</vt:lpstr>
      <vt:lpstr>Sprint planning (sprint 4)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Ziwe Zhang</cp:lastModifiedBy>
  <cp:revision>8</cp:revision>
  <dcterms:created xsi:type="dcterms:W3CDTF">2020-03-24T09:41:14Z</dcterms:created>
  <dcterms:modified xsi:type="dcterms:W3CDTF">2020-03-24T19:25:58Z</dcterms:modified>
</cp:coreProperties>
</file>