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9" r:id="rId5"/>
    <p:sldId id="270" r:id="rId6"/>
    <p:sldId id="272" r:id="rId7"/>
    <p:sldId id="271" r:id="rId8"/>
    <p:sldId id="268" r:id="rId9"/>
    <p:sldId id="273" r:id="rId10"/>
    <p:sldId id="274" r:id="rId11"/>
    <p:sldId id="262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24480-7A64-49D0-ACDE-A372A5A2F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24F865-86EA-4A72-8571-29CB27957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E505C4-D046-4F68-8B8F-BFDE9CC9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96DD79-BC3F-4F23-9E60-BC474368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8451FC-02D6-46CA-8C1B-DA8AE7DB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28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73690-D770-4321-BE38-355E313A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BC4BCB-6B22-4309-89BC-31CAE17C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896EDC-3E9C-46F9-A79B-625590FE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0E565E-C9BE-475F-B7A8-B001BDE6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EEC8CB-38C2-425F-9EB6-4F60568A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852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689914E-1CE3-4A8F-9E75-2B1F83835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F8734CC-C831-4FAB-9AD9-8D1E001D9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60B0E4-42E1-4701-B00D-50133FE8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122C1D-33D7-4E9A-999D-5C6AF4A1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31680F-571A-486D-B5D2-0002083C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995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C5616-3307-4A3F-8CB4-CCD6974D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3AF900-BB9A-4DA9-9D8D-4960BE9C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735A29-707A-4539-82FD-DEDAA39B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C9D654-DF27-483D-A77B-9C9DADB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35EC3B-6D67-4029-96C0-1C900F8A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84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5D288-E5DD-4043-A7AB-07397C00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B89C12-99C8-489F-82A2-A5EAE62F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6A667D-DCCB-4292-BB5B-212F07C6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9F3319-F51A-461B-BC1D-34FE6379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E2093A-B02F-42D0-B05D-0131C90F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4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B84F5-BA36-49B3-ADDB-E95924FA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26A8E-DBA7-45F1-91A3-451161644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9B84D3-BFEA-40C0-827D-486D1C640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3ADFA-EA98-4856-9B3E-51D5DC15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A660E7F-A50E-42B0-A30F-1AE7F856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C6630B-01F7-4CE6-B57A-A070F9BE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445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15B13-1854-4336-9924-353C28B4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1FF660-3163-4472-9788-B4FD26FE4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CBCFD8-F191-4C8A-AE0B-D69EBCD8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830A3DF-FB68-45EB-80DD-1D683CE7E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3330D07-3DAD-4055-A7CD-1710D3F03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CBDCDA4-546F-4796-B8AD-4E5C9869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D5FA631-DDB1-4B0F-B8BC-E60E4928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2AD2A41-473A-4151-A35A-14545EFD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40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A394A-DA54-44C2-948F-7436F3E7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77A91A9-81BC-4D66-884F-1A0E676E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F6243E-D760-4837-A4AD-C72D3D58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2DD3A5B-A287-4A72-98E4-7A40F7F6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729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AE76EBD-9198-4E95-8AC0-8F6BEF0C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21525B-2C6A-4B4A-9A32-7EFCF813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445FDA-E05A-4FD4-9851-28D80E1E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73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8534C-F4BB-47A4-889B-A15B0DA0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5B87D9-E536-49BE-A1EE-8C5C92B4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5783D1-3F8B-418F-93BA-8DF8BC261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318F0A0-EB26-4838-A146-081D1E9D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B8392F-F70E-41B1-B22D-1D1D629B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EE5B3E8-1789-4624-AE2E-EB14FBA7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10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38CB2-8516-4549-A08C-449BD057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C2C58B6-19BD-44EC-B1E1-86B9DFD47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15483ED-9D8E-40A6-AA72-7E18B7DD9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C82C9E-294E-45EC-9838-E989413B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D4A8330-32EA-4305-899A-CCD913BBE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39E211C-12D3-4DE7-BC2B-26C40819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33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E0E1512-C8D4-498F-831B-70D24EF3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52CC5B-2B42-4085-B6A5-10A2E01B3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0EFFCE-1081-4612-BC1A-FD8B9772A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F9C36-EBD7-48A7-B640-EF1687F2DAC0}" type="datetimeFigureOut">
              <a:rPr lang="nl-BE" smtClean="0"/>
              <a:t>28/03/2019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BBEA90-794E-4AE8-8EBA-8D269997E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5AA256-6208-43D0-8C09-F9725B84C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D568-A68B-4AA6-BE60-947D4A964B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57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etbankieren.jelleceulemans.b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7200" b="1"/>
              <a:t>Internetbankieren</a:t>
            </a:r>
            <a:endParaRPr lang="nl-BE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/>
              <a:t>Emmy Bruynseels</a:t>
            </a:r>
          </a:p>
          <a:p>
            <a:r>
              <a:rPr lang="nl-BE"/>
              <a:t>Jelle Ceulemans</a:t>
            </a:r>
          </a:p>
          <a:p>
            <a:r>
              <a:rPr lang="nl-BE"/>
              <a:t>Stijn Haerkens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660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1E619-185F-40F3-865F-B1E69A77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7A1720-0AEE-40ED-BDC3-D313D388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Aanmelden</a:t>
            </a:r>
          </a:p>
          <a:p>
            <a:pPr lvl="1"/>
            <a:r>
              <a:rPr lang="nl-BE" dirty="0"/>
              <a:t>Hoe aanmelden op de bank ?</a:t>
            </a:r>
          </a:p>
          <a:p>
            <a:r>
              <a:rPr lang="nl-BE" dirty="0"/>
              <a:t>Rekening bekijken</a:t>
            </a:r>
          </a:p>
          <a:p>
            <a:pPr lvl="1"/>
            <a:r>
              <a:rPr lang="nl-BE" dirty="0"/>
              <a:t>Welke informatie kunnen we allemaal terugvinden op onze rekening</a:t>
            </a:r>
          </a:p>
          <a:p>
            <a:r>
              <a:rPr lang="nl-BE" dirty="0"/>
              <a:t>Overschrijven naar jezelf</a:t>
            </a:r>
          </a:p>
          <a:p>
            <a:pPr lvl="1"/>
            <a:r>
              <a:rPr lang="nl-BE" dirty="0"/>
              <a:t>Hoe overschrijven van je spaarboekje naar je </a:t>
            </a:r>
            <a:r>
              <a:rPr lang="nl-BE" dirty="0" err="1"/>
              <a:t>zichrekening</a:t>
            </a:r>
            <a:endParaRPr lang="nl-BE" dirty="0"/>
          </a:p>
          <a:p>
            <a:r>
              <a:rPr lang="nl-BE" dirty="0"/>
              <a:t>Overschrijven naar anderen</a:t>
            </a:r>
          </a:p>
          <a:p>
            <a:pPr lvl="1"/>
            <a:r>
              <a:rPr lang="nl-BE" dirty="0"/>
              <a:t>Hoe een rekening betalen</a:t>
            </a:r>
          </a:p>
        </p:txBody>
      </p:sp>
    </p:spTree>
    <p:extLst>
      <p:ext uri="{BB962C8B-B14F-4D97-AF65-F5344CB8AC3E}">
        <p14:creationId xmlns:p14="http://schemas.microsoft.com/office/powerpoint/2010/main" val="345826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0651" y="676410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 b="1" dirty="0"/>
              <a:t>		Bedankt voor uw aandacht!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317793" y="2742389"/>
            <a:ext cx="10515600" cy="4351338"/>
          </a:xfrm>
          <a:noFill/>
        </p:spPr>
        <p:txBody>
          <a:bodyPr/>
          <a:lstStyle/>
          <a:p>
            <a:pPr marL="0" indent="0">
              <a:buNone/>
            </a:pPr>
            <a:r>
              <a:rPr lang="nl-BE" dirty="0"/>
              <a:t>Zijn er nog vragen?</a:t>
            </a:r>
          </a:p>
        </p:txBody>
      </p:sp>
    </p:spTree>
    <p:extLst>
      <p:ext uri="{BB962C8B-B14F-4D97-AF65-F5344CB8AC3E}">
        <p14:creationId xmlns:p14="http://schemas.microsoft.com/office/powerpoint/2010/main" val="92052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Theorie</a:t>
            </a:r>
          </a:p>
          <a:p>
            <a:r>
              <a:rPr lang="nl-BE" dirty="0"/>
              <a:t>Uitleg functionaliteiten met oefeningen</a:t>
            </a:r>
          </a:p>
          <a:p>
            <a:pPr lvl="1"/>
            <a:r>
              <a:rPr lang="nl-BE" dirty="0"/>
              <a:t>Aanmelden</a:t>
            </a:r>
          </a:p>
          <a:p>
            <a:pPr lvl="1"/>
            <a:r>
              <a:rPr lang="nl-BE" dirty="0"/>
              <a:t>Rekening bekijken</a:t>
            </a:r>
          </a:p>
          <a:p>
            <a:pPr lvl="1"/>
            <a:r>
              <a:rPr lang="nl-BE" dirty="0"/>
              <a:t>Overschrijven naar jezelf</a:t>
            </a:r>
          </a:p>
          <a:p>
            <a:pPr lvl="1"/>
            <a:r>
              <a:rPr lang="nl-BE" dirty="0"/>
              <a:t>Overschrijven naar anderen</a:t>
            </a:r>
          </a:p>
          <a:p>
            <a:r>
              <a:rPr lang="nl-BE" dirty="0"/>
              <a:t>Quiz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Website: </a:t>
            </a:r>
            <a:r>
              <a:rPr lang="nl-BE" dirty="0">
                <a:hlinkClick r:id="rId3"/>
              </a:rPr>
              <a:t>https://internetbankieren.jelleceulemans.be/</a:t>
            </a:r>
            <a:endParaRPr lang="nl-BE" dirty="0"/>
          </a:p>
          <a:p>
            <a:pPr marL="457200" lvl="1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396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Theorie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Phishing</a:t>
            </a:r>
            <a:endParaRPr lang="nl-BE" dirty="0"/>
          </a:p>
          <a:p>
            <a:r>
              <a:rPr lang="nl-BE" dirty="0"/>
              <a:t>Malware</a:t>
            </a:r>
          </a:p>
          <a:p>
            <a:r>
              <a:rPr lang="nl-BE" dirty="0"/>
              <a:t>Valse mail</a:t>
            </a:r>
          </a:p>
          <a:p>
            <a:r>
              <a:rPr lang="nl-BE" dirty="0"/>
              <a:t>Valse website</a:t>
            </a:r>
          </a:p>
          <a:p>
            <a:r>
              <a:rPr lang="nl-BE" dirty="0"/>
              <a:t>Gegevens bankkaart</a:t>
            </a:r>
          </a:p>
          <a:p>
            <a:r>
              <a:rPr lang="nl-BE" dirty="0"/>
              <a:t>Gegevens overschrijvingsopdracht</a:t>
            </a:r>
          </a:p>
        </p:txBody>
      </p:sp>
    </p:spTree>
    <p:extLst>
      <p:ext uri="{BB962C8B-B14F-4D97-AF65-F5344CB8AC3E}">
        <p14:creationId xmlns:p14="http://schemas.microsoft.com/office/powerpoint/2010/main" val="14695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32000" r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3CCF9-35B7-4257-B3E9-DD31EFD4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Phishing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A573F8-8058-44BF-B24F-7863D010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Wat is Phishing</a:t>
            </a:r>
          </a:p>
          <a:p>
            <a:r>
              <a:rPr lang="nl-BE"/>
              <a:t>Kenmerken van phishing</a:t>
            </a:r>
          </a:p>
          <a:p>
            <a:r>
              <a:rPr lang="nl-BE"/>
              <a:t>Vetrouwelijke gegevens bemachtigen</a:t>
            </a:r>
          </a:p>
          <a:p>
            <a:r>
              <a:rPr lang="nl-BE"/>
              <a:t>Computer besmetten</a:t>
            </a:r>
          </a:p>
          <a:p>
            <a:r>
              <a:rPr lang="nl-BE"/>
              <a:t>Gevolgen</a:t>
            </a:r>
          </a:p>
          <a:p>
            <a:r>
              <a:rPr lang="nl-BE"/>
              <a:t>TIPS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69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55F1EC-000F-4E9B-97D7-33C8B3AE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Malware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33B09-7386-4403-84D9-62CF367E1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 malware</a:t>
            </a:r>
          </a:p>
          <a:p>
            <a:r>
              <a:rPr lang="nl-BE" dirty="0"/>
              <a:t>Wat doet malware</a:t>
            </a:r>
          </a:p>
          <a:p>
            <a:pPr lvl="1"/>
            <a:r>
              <a:rPr lang="nl-BE" dirty="0"/>
              <a:t>Verhindert het normale gebruik</a:t>
            </a:r>
          </a:p>
          <a:p>
            <a:pPr lvl="1"/>
            <a:r>
              <a:rPr lang="nl-BE" dirty="0"/>
              <a:t>Steelt informatie</a:t>
            </a:r>
          </a:p>
          <a:p>
            <a:pPr lvl="1"/>
            <a:r>
              <a:rPr lang="nl-BE" dirty="0"/>
              <a:t>Versleuteld bestanden</a:t>
            </a:r>
          </a:p>
          <a:p>
            <a:r>
              <a:rPr lang="nl-BE" dirty="0"/>
              <a:t>TIPS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371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EF60A-A8C6-41A1-A7FD-5091614D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Valse mail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572D2E-5F1A-451F-98E0-2F22D28F1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Kenmerken</a:t>
            </a:r>
          </a:p>
          <a:p>
            <a:pPr lvl="1"/>
            <a:r>
              <a:rPr lang="nl-BE" dirty="0"/>
              <a:t>Veiligheidsprobleem</a:t>
            </a:r>
          </a:p>
          <a:p>
            <a:pPr lvl="1"/>
            <a:r>
              <a:rPr lang="nl-BE" dirty="0"/>
              <a:t>Doorverwijzing naar link</a:t>
            </a:r>
          </a:p>
          <a:p>
            <a:pPr lvl="2"/>
            <a:r>
              <a:rPr lang="nl-BE" dirty="0"/>
              <a:t>Verborgen link ‘Klik hier’</a:t>
            </a:r>
          </a:p>
          <a:p>
            <a:pPr lvl="1"/>
            <a:r>
              <a:rPr lang="nl-BE" dirty="0"/>
              <a:t>Openen van bestand</a:t>
            </a:r>
          </a:p>
          <a:p>
            <a:pPr lvl="1"/>
            <a:r>
              <a:rPr lang="nl-BE" dirty="0"/>
              <a:t>Vals afzender</a:t>
            </a:r>
          </a:p>
          <a:p>
            <a:r>
              <a:rPr lang="nl-BE" dirty="0"/>
              <a:t>Perfecte kopie</a:t>
            </a:r>
          </a:p>
          <a:p>
            <a:r>
              <a:rPr lang="nl-BE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43550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B2B9B-F6EB-4096-8598-408C7F16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108"/>
            <a:ext cx="10515600" cy="1325563"/>
          </a:xfrm>
        </p:spPr>
        <p:txBody>
          <a:bodyPr/>
          <a:lstStyle/>
          <a:p>
            <a:r>
              <a:rPr lang="nl-BE" dirty="0"/>
              <a:t>Valse 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7DCF0B-B1FA-4D6D-942C-E8B85514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Kenmerken</a:t>
            </a:r>
          </a:p>
          <a:p>
            <a:pPr lvl="1"/>
            <a:r>
              <a:rPr lang="nl-BE" dirty="0"/>
              <a:t>Doorgeven persoonlijke gegevens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strike="sngStrike" dirty="0">
                <a:sym typeface="Wingdings" panose="05000000000000000000" pitchFamily="2" charset="2"/>
              </a:rPr>
              <a:t>http</a:t>
            </a:r>
            <a:r>
              <a:rPr lang="nl-BE" dirty="0">
                <a:sym typeface="Wingdings" panose="05000000000000000000" pitchFamily="2" charset="2"/>
              </a:rPr>
              <a:t>  </a:t>
            </a:r>
            <a:r>
              <a:rPr lang="nl-BE" dirty="0" err="1">
                <a:sym typeface="Wingdings" panose="05000000000000000000" pitchFamily="2" charset="2"/>
              </a:rPr>
              <a:t>https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https</a:t>
            </a:r>
            <a:r>
              <a:rPr lang="nl-BE" dirty="0">
                <a:sym typeface="Wingdings" panose="05000000000000000000" pitchFamily="2" charset="2"/>
              </a:rPr>
              <a:t> is geen garantie</a:t>
            </a:r>
            <a:endParaRPr lang="nl-BE" dirty="0"/>
          </a:p>
          <a:p>
            <a:r>
              <a:rPr lang="nl-BE" dirty="0"/>
              <a:t>Gevolgen</a:t>
            </a:r>
          </a:p>
          <a:p>
            <a:r>
              <a:rPr lang="nl-BE" dirty="0"/>
              <a:t>TIPS</a:t>
            </a:r>
          </a:p>
          <a:p>
            <a:pPr lvl="2"/>
            <a:endParaRPr lang="nl-BE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240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5B32A-B231-4BA2-83A6-F3E1135C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Gegevens bankkaart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D65B02-CE07-4A1E-B5C7-23695D07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Kaartnummer</a:t>
            </a:r>
          </a:p>
          <a:p>
            <a:r>
              <a:rPr lang="nl-BE" dirty="0"/>
              <a:t>Bankrekeningnummer (IBAN)</a:t>
            </a:r>
          </a:p>
          <a:p>
            <a:r>
              <a:rPr lang="nl-BE" dirty="0"/>
              <a:t>Voor en achternaam</a:t>
            </a:r>
          </a:p>
          <a:p>
            <a:r>
              <a:rPr lang="nl-BE" dirty="0"/>
              <a:t>Je klantennummer</a:t>
            </a:r>
          </a:p>
          <a:p>
            <a:r>
              <a:rPr lang="nl-BE" dirty="0"/>
              <a:t>Vervaldatum</a:t>
            </a:r>
          </a:p>
          <a:p>
            <a:r>
              <a:rPr lang="nl-BE" dirty="0"/>
              <a:t>Bank </a:t>
            </a:r>
            <a:r>
              <a:rPr lang="nl-BE" dirty="0" err="1"/>
              <a:t>Identifier</a:t>
            </a:r>
            <a:r>
              <a:rPr lang="nl-BE" dirty="0"/>
              <a:t> Code (BIC)</a:t>
            </a:r>
          </a:p>
          <a:p>
            <a:r>
              <a:rPr lang="nl-BE" dirty="0"/>
              <a:t>(PIN)</a:t>
            </a:r>
          </a:p>
        </p:txBody>
      </p:sp>
      <p:pic>
        <p:nvPicPr>
          <p:cNvPr id="2050" name="Picture 2" descr="Afbeeldingsresultaat voor kbc card">
            <a:extLst>
              <a:ext uri="{FF2B5EF4-FFF2-40B4-BE49-F238E27FC236}">
                <a16:creationId xmlns:a16="http://schemas.microsoft.com/office/drawing/2014/main" id="{BD4358A4-06DA-4DF7-B2BB-CF6F748C9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2783122"/>
            <a:ext cx="5282602" cy="35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6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36D74-D6B1-4E94-ADD4-93AF891A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Gegevens overschrijvingsopdracht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3EA169-8B20-4E28-A828-02DBEB38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Bedrag</a:t>
            </a:r>
          </a:p>
          <a:p>
            <a:r>
              <a:rPr lang="nl-BE" dirty="0"/>
              <a:t>Naam en adres opdrachtgever</a:t>
            </a:r>
          </a:p>
          <a:p>
            <a:r>
              <a:rPr lang="nl-BE" dirty="0"/>
              <a:t>Rekening begunstigde</a:t>
            </a:r>
          </a:p>
          <a:p>
            <a:r>
              <a:rPr lang="nl-BE" dirty="0"/>
              <a:t>BIC begunstigde</a:t>
            </a:r>
          </a:p>
          <a:p>
            <a:r>
              <a:rPr lang="nl-BE" dirty="0"/>
              <a:t>Naam en adres begunstigde</a:t>
            </a:r>
          </a:p>
          <a:p>
            <a:r>
              <a:rPr lang="nl-BE" dirty="0"/>
              <a:t>Mededeling </a:t>
            </a:r>
          </a:p>
          <a:p>
            <a:pPr lvl="1"/>
            <a:r>
              <a:rPr lang="nl-BE" dirty="0"/>
              <a:t>Gewoon</a:t>
            </a:r>
          </a:p>
          <a:p>
            <a:pPr lvl="1"/>
            <a:r>
              <a:rPr lang="nl-BE" dirty="0"/>
              <a:t>Gestructureerd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BEFEAF9-DAB2-4A7A-A106-ABF35483A9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47" y="3329126"/>
            <a:ext cx="6353606" cy="30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568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186</Words>
  <Application>Microsoft Office PowerPoint</Application>
  <PresentationFormat>Breedbeeld</PresentationFormat>
  <Paragraphs>79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Kantoorthema</vt:lpstr>
      <vt:lpstr>Internetbankieren</vt:lpstr>
      <vt:lpstr>Overzicht</vt:lpstr>
      <vt:lpstr>Theorie </vt:lpstr>
      <vt:lpstr>Phishing</vt:lpstr>
      <vt:lpstr>Malware</vt:lpstr>
      <vt:lpstr>Valse mail</vt:lpstr>
      <vt:lpstr>Valse website</vt:lpstr>
      <vt:lpstr>Gegevens bankkaart</vt:lpstr>
      <vt:lpstr>Gegevens overschrijvingsopdracht</vt:lpstr>
      <vt:lpstr>Oefening</vt:lpstr>
      <vt:lpstr>  Bedankt voor uw aandacht!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Internetbankieren</dc:title>
  <dc:creator>HP</dc:creator>
  <cp:lastModifiedBy>Jelle Ceulemans</cp:lastModifiedBy>
  <cp:revision>31</cp:revision>
  <dcterms:created xsi:type="dcterms:W3CDTF">2019-03-11T19:53:44Z</dcterms:created>
  <dcterms:modified xsi:type="dcterms:W3CDTF">2019-03-28T10:13:37Z</dcterms:modified>
</cp:coreProperties>
</file>