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7" autoAdjust="0"/>
    <p:restoredTop sz="93465" autoAdjust="0"/>
  </p:normalViewPr>
  <p:slideViewPr>
    <p:cSldViewPr snapToGrid="0" showGuides="1">
      <p:cViewPr varScale="1">
        <p:scale>
          <a:sx n="59" d="100"/>
          <a:sy n="59" d="100"/>
        </p:scale>
        <p:origin x="1320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7-6-2023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602B378-A0B7-C369-D551-2A6754B3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Jelle Claes 1 PBA: EA-ICT</a:t>
            </a:r>
          </a:p>
        </p:txBody>
      </p:sp>
    </p:spTree>
    <p:extLst>
      <p:ext uri="{BB962C8B-B14F-4D97-AF65-F5344CB8AC3E}">
        <p14:creationId xmlns:p14="http://schemas.microsoft.com/office/powerpoint/2010/main" val="164205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Schematic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PCB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Case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Improvements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Tabel of contents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9BE92D8-0A47-5344-BDBA-3FADDD796551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2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24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Connecting</a:t>
            </a:r>
            <a:r>
              <a:rPr lang="nl-BE" dirty="0"/>
              <a:t> </a:t>
            </a:r>
            <a:r>
              <a:rPr lang="nl-BE" dirty="0" err="1"/>
              <a:t>footprints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symbol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Wrong footprint MOSFET 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Libraries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4DE0492-A869-B32D-AB77-CB62E27BFEB3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3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368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81D4DE5-5459-937C-8A85-2105AD73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 different </a:t>
            </a:r>
            <a:r>
              <a:rPr lang="nl-BE" dirty="0" err="1"/>
              <a:t>parts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1800" dirty="0"/>
              <a:t>1. Power Supply</a:t>
            </a:r>
          </a:p>
          <a:p>
            <a:pPr marL="0" indent="0">
              <a:buNone/>
            </a:pPr>
            <a:r>
              <a:rPr lang="nl-BE" sz="1800" dirty="0"/>
              <a:t>	2. PWM (+5V </a:t>
            </a:r>
            <a:r>
              <a:rPr lang="nl-BE" sz="1800" dirty="0">
                <a:sym typeface="Wingdings" panose="05000000000000000000" pitchFamily="2" charset="2"/>
              </a:rPr>
              <a:t> Vin)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	3. </a:t>
            </a:r>
            <a:r>
              <a:rPr lang="nl-BE" sz="1800" dirty="0" err="1"/>
              <a:t>Thermocouple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	4. CPU</a:t>
            </a:r>
          </a:p>
          <a:p>
            <a:pPr marL="0" indent="0">
              <a:buNone/>
            </a:pPr>
            <a:r>
              <a:rPr lang="nl-BE" sz="1800" dirty="0"/>
              <a:t>	5. Display</a:t>
            </a:r>
            <a:endParaRPr lang="fr-FR" sz="1800" dirty="0"/>
          </a:p>
          <a:p>
            <a:pPr marL="571500" lvl="1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C87E5-7F9C-4640-DB5B-6BF79E411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 err="1"/>
              <a:t>Schematic</a:t>
            </a:r>
            <a:r>
              <a:rPr lang="nl-BE" dirty="0"/>
              <a:t> design</a:t>
            </a:r>
            <a:endParaRPr lang="fr-FR" dirty="0"/>
          </a:p>
        </p:txBody>
      </p:sp>
      <p:pic>
        <p:nvPicPr>
          <p:cNvPr id="4" name="Afbeelding 3" descr="Afbeelding met tekst, diagram, lijn, Plan&#10;&#10;Automatisch gegenereerde beschrijving">
            <a:extLst>
              <a:ext uri="{FF2B5EF4-FFF2-40B4-BE49-F238E27FC236}">
                <a16:creationId xmlns:a16="http://schemas.microsoft.com/office/drawing/2014/main" id="{C28AD507-CB7A-DDD9-31B6-18DF172B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01" y="985385"/>
            <a:ext cx="5625243" cy="391940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7DF8E07-8941-1C6A-FCC6-B8B5B3B7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65" y="1268414"/>
            <a:ext cx="6788440" cy="29610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2A2B857-57D3-C9D9-1DF7-5DA4F016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601" y="1015748"/>
            <a:ext cx="5625243" cy="422742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84C925D-685A-5A62-99D5-8BD808A7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622" y="1262610"/>
            <a:ext cx="6042440" cy="4210465"/>
          </a:xfrm>
          <a:prstGeom prst="rect">
            <a:avLst/>
          </a:prstGeom>
        </p:spPr>
      </p:pic>
      <p:pic>
        <p:nvPicPr>
          <p:cNvPr id="8" name="Afbeelding 7" descr="Afbeelding met tekst, diagram, Plan, Parallel&#10;&#10;Automatisch gegenereerde beschrijving">
            <a:extLst>
              <a:ext uri="{FF2B5EF4-FFF2-40B4-BE49-F238E27FC236}">
                <a16:creationId xmlns:a16="http://schemas.microsoft.com/office/drawing/2014/main" id="{AD4CF3B7-0053-A5F4-2188-2BB581187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974" y="1040734"/>
            <a:ext cx="6526931" cy="310567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A331267-FBF5-732D-22DE-3896BF61BB59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4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979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D721B58-52A7-1729-FF17-8121388B5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2 </a:t>
            </a:r>
            <a:r>
              <a:rPr lang="nl-BE" dirty="0" err="1"/>
              <a:t>PCBs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1800" dirty="0"/>
              <a:t>1. </a:t>
            </a:r>
            <a:r>
              <a:rPr lang="nl-BE" sz="1800" dirty="0" err="1"/>
              <a:t>Main</a:t>
            </a:r>
            <a:r>
              <a:rPr lang="nl-BE" sz="1800" dirty="0"/>
              <a:t> PCB (wrong </a:t>
            </a:r>
            <a:r>
              <a:rPr lang="nl-BE" sz="1800" dirty="0" err="1"/>
              <a:t>footprints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r>
              <a:rPr lang="nl-BE" sz="1800" dirty="0"/>
              <a:t>	2. Display </a:t>
            </a:r>
            <a:endParaRPr lang="fr-FR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2DE35B-3EC8-9AA0-BE7E-BED6DFE53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PCB design</a:t>
            </a:r>
            <a:endParaRPr lang="fr-FR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E687964-A538-34D5-063C-48F9D459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43" y="1662258"/>
            <a:ext cx="6807861" cy="27251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5F03D15-7191-5463-C99C-7945F64B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99" y="1160461"/>
            <a:ext cx="5060950" cy="39243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AD4BB15-7D7D-B5AD-DC53-349E9CA580DE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5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459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9273BBE-3F2B-6F07-176A-6FA71CEA4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Capacitor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Bended</a:t>
            </a:r>
            <a:r>
              <a:rPr lang="nl-BE" dirty="0">
                <a:sym typeface="Wingdings" panose="05000000000000000000" pitchFamily="2" charset="2"/>
              </a:rPr>
              <a:t> leads </a:t>
            </a:r>
          </a:p>
          <a:p>
            <a:r>
              <a:rPr lang="nl-BE" dirty="0">
                <a:sym typeface="Wingdings" panose="05000000000000000000" pitchFamily="2" charset="2"/>
              </a:rPr>
              <a:t>MOSFET  </a:t>
            </a:r>
            <a:r>
              <a:rPr lang="nl-BE" dirty="0" err="1">
                <a:sym typeface="Wingdings" panose="05000000000000000000" pitchFamily="2" charset="2"/>
              </a:rPr>
              <a:t>Wires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  <a:p>
            <a:r>
              <a:rPr lang="nl-BE" dirty="0">
                <a:sym typeface="Wingdings" panose="05000000000000000000" pitchFamily="2" charset="2"/>
              </a:rPr>
              <a:t>5V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Vin  Scratch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wire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C8  </a:t>
            </a:r>
            <a:r>
              <a:rPr lang="nl-BE" dirty="0" err="1">
                <a:sym typeface="Wingdings" panose="05000000000000000000" pitchFamily="2" charset="2"/>
              </a:rPr>
              <a:t>fitted</a:t>
            </a:r>
            <a:r>
              <a:rPr lang="nl-BE" dirty="0">
                <a:sym typeface="Wingdings" panose="05000000000000000000" pitchFamily="2" charset="2"/>
              </a:rPr>
              <a:t> on wrong footprint</a:t>
            </a:r>
            <a:endParaRPr lang="fr-FR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22F263-1CCF-C52A-783B-6CEFFDD2C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Solutions</a:t>
            </a:r>
            <a:endParaRPr lang="fr-FR" dirty="0"/>
          </a:p>
        </p:txBody>
      </p:sp>
      <p:pic>
        <p:nvPicPr>
          <p:cNvPr id="4" name="Afbeelding 3" descr="Afbeelding met elektronica, Elektronische engineering, stroomkring, Elektronisch onderdeel&#10;&#10;Automatisch gegenereerde beschrijving">
            <a:extLst>
              <a:ext uri="{FF2B5EF4-FFF2-40B4-BE49-F238E27FC236}">
                <a16:creationId xmlns:a16="http://schemas.microsoft.com/office/drawing/2014/main" id="{3345E101-BAE3-73D6-47F3-AD703F5C04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2994" y="-36261"/>
            <a:ext cx="2706318" cy="658482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D41553-CA40-1F97-B84F-EEB1D400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CC57615-6772-9BEB-D521-1B04F0E1657F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6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5435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9450C86-73A9-4E31-073D-B3F9C48F0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2457A-D824-910A-AC48-FE5C0116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Case design</a:t>
            </a:r>
            <a:endParaRPr lang="fr-FR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1BC2FE-1996-3B14-BE5D-0E39F88B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2314510"/>
            <a:ext cx="5677358" cy="298527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819CC7-F980-3767-6F04-08642187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15" y="2807951"/>
            <a:ext cx="5424948" cy="227615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931C4CC-B71B-8776-1FE7-0A8AE215AEA9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7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8918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62488F5-865C-13A1-6A57-BC0895031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2 sides of PCB</a:t>
            </a:r>
          </a:p>
          <a:p>
            <a:r>
              <a:rPr lang="nl-BE" dirty="0"/>
              <a:t>Start </a:t>
            </a:r>
            <a:r>
              <a:rPr lang="nl-BE" dirty="0" err="1"/>
              <a:t>earlier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case</a:t>
            </a:r>
          </a:p>
          <a:p>
            <a:r>
              <a:rPr lang="nl-BE" dirty="0" err="1"/>
              <a:t>Careful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size</a:t>
            </a:r>
            <a:r>
              <a:rPr lang="nl-BE" dirty="0"/>
              <a:t> </a:t>
            </a:r>
            <a:endParaRPr lang="fr-FR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4E1B49-925F-D9E3-D7B7-11D955674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/>
          <a:lstStyle/>
          <a:p>
            <a:r>
              <a:rPr lang="nl-BE" dirty="0" err="1"/>
              <a:t>Improvements</a:t>
            </a:r>
            <a:endParaRPr lang="fr-FR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556A4E0-ED97-EDA7-63F5-00279B42953B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8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5950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overdekt, kast, Huishoudelijk apparaat, oven&#10;&#10;Automatisch gegenereerde beschrijving">
            <a:extLst>
              <a:ext uri="{FF2B5EF4-FFF2-40B4-BE49-F238E27FC236}">
                <a16:creationId xmlns:a16="http://schemas.microsoft.com/office/drawing/2014/main" id="{9F86C652-EDEA-FDF2-30CF-A94E4000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89" y="217714"/>
            <a:ext cx="7781422" cy="583968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61DDC4FF-3A77-8A2C-82E2-2A8F5E4D7044}"/>
              </a:ext>
            </a:extLst>
          </p:cNvPr>
          <p:cNvSpPr txBox="1"/>
          <p:nvPr/>
        </p:nvSpPr>
        <p:spPr>
          <a:xfrm>
            <a:off x="11558475" y="6063343"/>
            <a:ext cx="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9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2544358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Breedbeeld</PresentationFormat>
  <Paragraphs>42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Kantoorthema</vt:lpstr>
      <vt:lpstr>Soldering station</vt:lpstr>
      <vt:lpstr>Tabel of contents</vt:lpstr>
      <vt:lpstr>Libraries</vt:lpstr>
      <vt:lpstr>Schematic design</vt:lpstr>
      <vt:lpstr>PCB design</vt:lpstr>
      <vt:lpstr>Solutions</vt:lpstr>
      <vt:lpstr>Case design</vt:lpstr>
      <vt:lpstr>Improvements</vt:lpstr>
      <vt:lpstr>PowerPoint-presentatie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Jelle Claes</cp:lastModifiedBy>
  <cp:revision>320</cp:revision>
  <dcterms:created xsi:type="dcterms:W3CDTF">2017-10-12T15:08:04Z</dcterms:created>
  <dcterms:modified xsi:type="dcterms:W3CDTF">2023-06-06T23:30:55Z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