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DCAF3B28-A060-43FE-ABDD-45632886DE42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7" autoAdjust="0"/>
    <p:restoredTop sz="93465" autoAdjust="0"/>
  </p:normalViewPr>
  <p:slideViewPr>
    <p:cSldViewPr snapToGrid="0" showGuides="1">
      <p:cViewPr varScale="1">
        <p:scale>
          <a:sx n="59" d="100"/>
          <a:sy n="59" d="100"/>
        </p:scale>
        <p:origin x="1320" y="-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6-6-2023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1411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5207571"/>
            <a:ext cx="3152066" cy="755841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9" y="2528887"/>
            <a:ext cx="11160124" cy="22089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  <a:lvl2pPr marL="36000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648000" indent="-254000" algn="l">
              <a:buFont typeface="Wingdings" pitchFamily="2" charset="2"/>
              <a:buChar char="§"/>
              <a:tabLst/>
              <a:defRPr sz="2000"/>
            </a:lvl3pPr>
            <a:lvl4pPr marL="86400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268413"/>
            <a:ext cx="11160124" cy="102484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A44048-D32D-6A41-B26B-1055F6A458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7B07A4D-CC42-8843-BF1C-CE75692966FF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87FB161-F28D-374B-851D-782ECD484E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71D39AA-A9AD-AB2D-A214-28970C1D87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68413"/>
            <a:ext cx="11160125" cy="12604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027C164D-B36A-4F44-85AE-71F60184BBA6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7D0989-ACB1-D947-8280-0CB445260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AAD19C0-C71B-9A79-0E39-EBE83E587E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274083"/>
            <a:ext cx="11008405" cy="125480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860925" cy="31867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E4B7AB9-7ACC-6C42-979D-7F713ACE28EE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B9F9A-E858-794E-ADD2-E455E7241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3A9051F-6CF7-796E-5D8D-4784FBF7C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9"/>
            <a:ext cx="11160125" cy="3168650"/>
          </a:xfrm>
          <a:prstGeom prst="rect">
            <a:avLst/>
          </a:prstGeom>
        </p:spPr>
        <p:txBody>
          <a:bodyPr lIns="0" tIns="0" rIns="0" bIns="0" numCol="2" spcCol="72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268414"/>
            <a:ext cx="11160125" cy="132515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A6F091C-A233-7F47-B910-D8D478B9950C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273A70C9-17D4-0D49-902D-73BBE806F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0D54E3-9D67-1486-6941-AE51DF03D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EC40EBDF-43BC-6A42-BA3B-9DBE5CF469CB}"/>
              </a:ext>
            </a:extLst>
          </p:cNvPr>
          <p:cNvCxnSpPr>
            <a:cxnSpLocks/>
          </p:cNvCxnSpPr>
          <p:nvPr userDrawn="1"/>
        </p:nvCxnSpPr>
        <p:spPr>
          <a:xfrm>
            <a:off x="2477311" y="6308725"/>
            <a:ext cx="7650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536E62-3BDB-D343-BEF0-D3ED6E83D5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919525" y="4627735"/>
            <a:ext cx="3459461" cy="2606486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625C96F5-8C4C-C055-5AED-CEDFBD8B8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53" y="6021392"/>
            <a:ext cx="1873904" cy="4493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3" r:id="rId3"/>
    <p:sldLayoutId id="2147483667" r:id="rId4"/>
    <p:sldLayoutId id="2147483649" r:id="rId5"/>
    <p:sldLayoutId id="2147483650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6DE2C-F0C5-E444-B591-024EB8A8A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Soldering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CEA5A6-C523-BE48-B6B5-25271B2EF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Jelle Claes 1 PBA: EA-ICT</a:t>
            </a:r>
          </a:p>
        </p:txBody>
      </p:sp>
    </p:spTree>
    <p:extLst>
      <p:ext uri="{BB962C8B-B14F-4D97-AF65-F5344CB8AC3E}">
        <p14:creationId xmlns:p14="http://schemas.microsoft.com/office/powerpoint/2010/main" val="213615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Schematic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PCB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Case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Improvements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Tabel of contents</a:t>
            </a:r>
          </a:p>
        </p:txBody>
      </p:sp>
    </p:spTree>
    <p:extLst>
      <p:ext uri="{BB962C8B-B14F-4D97-AF65-F5344CB8AC3E}">
        <p14:creationId xmlns:p14="http://schemas.microsoft.com/office/powerpoint/2010/main" val="2584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586F1F-AE88-A440-86C2-AEBB12436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Connecting</a:t>
            </a:r>
            <a:r>
              <a:rPr lang="nl-BE" dirty="0"/>
              <a:t> </a:t>
            </a:r>
            <a:r>
              <a:rPr lang="nl-BE" dirty="0" err="1"/>
              <a:t>footprints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symbol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Wrong footprint MOSFET 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0E4897-B1BB-0A41-93BF-A71EA7A50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55200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181D4DE5-5459-937C-8A85-2105AD732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 different </a:t>
            </a:r>
            <a:r>
              <a:rPr lang="nl-BE" dirty="0" err="1"/>
              <a:t>parts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1800" dirty="0"/>
              <a:t>1. Power Supply</a:t>
            </a:r>
          </a:p>
          <a:p>
            <a:pPr marL="0" indent="0">
              <a:buNone/>
            </a:pPr>
            <a:r>
              <a:rPr lang="nl-BE" sz="1800" dirty="0"/>
              <a:t>	2. PWM (+5V </a:t>
            </a:r>
            <a:r>
              <a:rPr lang="nl-BE" sz="1800" dirty="0">
                <a:sym typeface="Wingdings" panose="05000000000000000000" pitchFamily="2" charset="2"/>
              </a:rPr>
              <a:t> Vin)</a:t>
            </a:r>
            <a:endParaRPr lang="nl-BE" sz="1800" dirty="0"/>
          </a:p>
          <a:p>
            <a:pPr marL="0" indent="0">
              <a:buNone/>
            </a:pPr>
            <a:r>
              <a:rPr lang="nl-BE" sz="1800" dirty="0"/>
              <a:t>	3. </a:t>
            </a:r>
            <a:r>
              <a:rPr lang="nl-BE" sz="1800" dirty="0" err="1"/>
              <a:t>Thermocouple</a:t>
            </a:r>
            <a:endParaRPr lang="nl-BE" sz="1800" dirty="0"/>
          </a:p>
          <a:p>
            <a:pPr marL="0" indent="0">
              <a:buNone/>
            </a:pPr>
            <a:r>
              <a:rPr lang="nl-BE" sz="1800" dirty="0"/>
              <a:t>	4. CPU</a:t>
            </a:r>
          </a:p>
          <a:p>
            <a:pPr marL="0" indent="0">
              <a:buNone/>
            </a:pPr>
            <a:r>
              <a:rPr lang="nl-BE" sz="1800" dirty="0"/>
              <a:t>	5. Display</a:t>
            </a:r>
            <a:endParaRPr lang="fr-FR" sz="1800" dirty="0"/>
          </a:p>
          <a:p>
            <a:pPr marL="571500" lvl="1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C87E5-7F9C-4640-DB5B-6BF79E411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Schematic</a:t>
            </a:r>
            <a:r>
              <a:rPr lang="nl-BE" dirty="0"/>
              <a:t> design</a:t>
            </a:r>
            <a:endParaRPr lang="fr-FR" dirty="0"/>
          </a:p>
        </p:txBody>
      </p:sp>
      <p:pic>
        <p:nvPicPr>
          <p:cNvPr id="4" name="Afbeelding 3" descr="Afbeelding met tekst, diagram, lijn, Plan&#10;&#10;Automatisch gegenereerde beschrijving">
            <a:extLst>
              <a:ext uri="{FF2B5EF4-FFF2-40B4-BE49-F238E27FC236}">
                <a16:creationId xmlns:a16="http://schemas.microsoft.com/office/drawing/2014/main" id="{C28AD507-CB7A-DDD9-31B6-18DF172B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978" y="1268414"/>
            <a:ext cx="5625243" cy="391940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7DF8E07-8941-1C6A-FCC6-B8B5B3B7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77" y="1258801"/>
            <a:ext cx="7264377" cy="316864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2A2B857-57D3-C9D9-1DF7-5DA4F016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975" y="1269049"/>
            <a:ext cx="5625243" cy="422742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84C925D-685A-5A62-99D5-8BD808A71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513" y="1361524"/>
            <a:ext cx="6198126" cy="4318949"/>
          </a:xfrm>
          <a:prstGeom prst="rect">
            <a:avLst/>
          </a:prstGeom>
        </p:spPr>
      </p:pic>
      <p:pic>
        <p:nvPicPr>
          <p:cNvPr id="8" name="Afbeelding 7" descr="Afbeelding met tekst, diagram, Plan, Parallel&#10;&#10;Automatisch gegenereerde beschrijving">
            <a:extLst>
              <a:ext uri="{FF2B5EF4-FFF2-40B4-BE49-F238E27FC236}">
                <a16:creationId xmlns:a16="http://schemas.microsoft.com/office/drawing/2014/main" id="{AD4CF3B7-0053-A5F4-2188-2BB581187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975" y="1320840"/>
            <a:ext cx="6911116" cy="32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7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ED721B58-52A7-1729-FF17-8121388B5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2 </a:t>
            </a:r>
            <a:r>
              <a:rPr lang="nl-BE" dirty="0" err="1"/>
              <a:t>PCBs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1800" dirty="0"/>
              <a:t>1. </a:t>
            </a:r>
            <a:r>
              <a:rPr lang="nl-BE" sz="1800" dirty="0" err="1"/>
              <a:t>Main</a:t>
            </a:r>
            <a:r>
              <a:rPr lang="nl-BE" sz="1800" dirty="0"/>
              <a:t> PCB (wrong </a:t>
            </a:r>
            <a:r>
              <a:rPr lang="nl-BE" sz="1800" dirty="0" err="1"/>
              <a:t>footprints</a:t>
            </a:r>
            <a:r>
              <a:rPr lang="nl-BE" sz="1800" dirty="0"/>
              <a:t>)</a:t>
            </a:r>
          </a:p>
          <a:p>
            <a:pPr marL="0" indent="0">
              <a:buNone/>
            </a:pPr>
            <a:r>
              <a:rPr lang="nl-BE" sz="1800" dirty="0"/>
              <a:t>	2. Display </a:t>
            </a:r>
            <a:endParaRPr lang="fr-FR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2DE35B-3EC8-9AA0-BE7E-BED6DFE53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PCB design</a:t>
            </a:r>
            <a:endParaRPr lang="fr-FR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E687964-A538-34D5-063C-48F9D459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43" y="1662258"/>
            <a:ext cx="6807861" cy="272512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5F03D15-7191-5463-C99C-7945F64B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999" y="1160461"/>
            <a:ext cx="50609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19273BBE-3F2B-6F07-176A-6FA71CEA4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Capacitor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Bended</a:t>
            </a:r>
            <a:r>
              <a:rPr lang="nl-BE" dirty="0">
                <a:sym typeface="Wingdings" panose="05000000000000000000" pitchFamily="2" charset="2"/>
              </a:rPr>
              <a:t> leads </a:t>
            </a:r>
          </a:p>
          <a:p>
            <a:r>
              <a:rPr lang="nl-BE" dirty="0">
                <a:sym typeface="Wingdings" panose="05000000000000000000" pitchFamily="2" charset="2"/>
              </a:rPr>
              <a:t>MOSFET  </a:t>
            </a:r>
            <a:r>
              <a:rPr lang="nl-BE" dirty="0" err="1">
                <a:sym typeface="Wingdings" panose="05000000000000000000" pitchFamily="2" charset="2"/>
              </a:rPr>
              <a:t>Wires</a:t>
            </a:r>
            <a:r>
              <a:rPr lang="nl-BE" dirty="0">
                <a:sym typeface="Wingdings" panose="05000000000000000000" pitchFamily="2" charset="2"/>
              </a:rPr>
              <a:t> </a:t>
            </a:r>
          </a:p>
          <a:p>
            <a:r>
              <a:rPr lang="nl-BE" dirty="0">
                <a:sym typeface="Wingdings" panose="05000000000000000000" pitchFamily="2" charset="2"/>
              </a:rPr>
              <a:t>5V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Vin  Scratch </a:t>
            </a:r>
            <a:r>
              <a:rPr lang="nl-BE" dirty="0" err="1">
                <a:sym typeface="Wingdings" panose="05000000000000000000" pitchFamily="2" charset="2"/>
              </a:rPr>
              <a:t>and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wire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C8  </a:t>
            </a:r>
            <a:r>
              <a:rPr lang="nl-BE" dirty="0" err="1">
                <a:sym typeface="Wingdings" panose="05000000000000000000" pitchFamily="2" charset="2"/>
              </a:rPr>
              <a:t>fitted</a:t>
            </a:r>
            <a:r>
              <a:rPr lang="nl-BE" dirty="0">
                <a:sym typeface="Wingdings" panose="05000000000000000000" pitchFamily="2" charset="2"/>
              </a:rPr>
              <a:t> on wrong footprint</a:t>
            </a:r>
            <a:endParaRPr lang="fr-FR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22F263-1CCF-C52A-783B-6CEFFDD2C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Solutions</a:t>
            </a:r>
            <a:endParaRPr lang="fr-FR" dirty="0"/>
          </a:p>
        </p:txBody>
      </p:sp>
      <p:pic>
        <p:nvPicPr>
          <p:cNvPr id="4" name="Afbeelding 3" descr="Afbeelding met elektronica, Elektronische engineering, stroomkring, Elektronisch onderdeel&#10;&#10;Automatisch gegenereerde beschrijving">
            <a:extLst>
              <a:ext uri="{FF2B5EF4-FFF2-40B4-BE49-F238E27FC236}">
                <a16:creationId xmlns:a16="http://schemas.microsoft.com/office/drawing/2014/main" id="{3345E101-BAE3-73D6-47F3-AD703F5C04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2994" y="-36261"/>
            <a:ext cx="2706318" cy="658482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AD41553-CA40-1F97-B84F-EEB1D400F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2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49450C86-73A9-4E31-073D-B3F9C48F0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C2457A-D824-910A-AC48-FE5C0116E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Case design</a:t>
            </a:r>
            <a:endParaRPr lang="fr-FR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1BC2FE-1996-3B14-BE5D-0E39F88B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9" y="2314510"/>
            <a:ext cx="5677358" cy="298527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F819CC7-F980-3767-6F04-08642187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15" y="2807951"/>
            <a:ext cx="5424948" cy="22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E62488F5-865C-13A1-6A57-BC0895031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2 sides of PCB</a:t>
            </a:r>
          </a:p>
          <a:p>
            <a:r>
              <a:rPr lang="nl-BE" dirty="0"/>
              <a:t>Start </a:t>
            </a:r>
            <a:r>
              <a:rPr lang="nl-BE" dirty="0" err="1"/>
              <a:t>earlier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case</a:t>
            </a:r>
          </a:p>
          <a:p>
            <a:r>
              <a:rPr lang="nl-BE" dirty="0" err="1"/>
              <a:t>Careful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size</a:t>
            </a:r>
            <a:r>
              <a:rPr lang="nl-BE" dirty="0"/>
              <a:t> </a:t>
            </a:r>
            <a:endParaRPr lang="fr-FR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54E1B49-925F-D9E3-D7B7-11D955674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Improvements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10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overdekt, kast, Huishoudelijk apparaat, oven&#10;&#10;Automatisch gegenereerde beschrijving">
            <a:extLst>
              <a:ext uri="{FF2B5EF4-FFF2-40B4-BE49-F238E27FC236}">
                <a16:creationId xmlns:a16="http://schemas.microsoft.com/office/drawing/2014/main" id="{9F86C652-EDEA-FDF2-30CF-A94E4000F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89" y="217714"/>
            <a:ext cx="7781422" cy="58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646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Breedbeeld</PresentationFormat>
  <Paragraphs>34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Kantoorthema</vt:lpstr>
      <vt:lpstr>Soldering station</vt:lpstr>
      <vt:lpstr>Tabel of contents</vt:lpstr>
      <vt:lpstr>Libraries</vt:lpstr>
      <vt:lpstr>Schematic design</vt:lpstr>
      <vt:lpstr>PCB design</vt:lpstr>
      <vt:lpstr>Solutions</vt:lpstr>
      <vt:lpstr>Case design</vt:lpstr>
      <vt:lpstr>Improvements</vt:lpstr>
      <vt:lpstr>PowerPoint-presentatie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Jelle Claes</cp:lastModifiedBy>
  <cp:revision>318</cp:revision>
  <dcterms:created xsi:type="dcterms:W3CDTF">2017-10-12T15:08:04Z</dcterms:created>
  <dcterms:modified xsi:type="dcterms:W3CDTF">2023-06-06T21:49:42Z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2023-01-26T10:08:36Z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82f3debc-6244-4024-92ee-8bd8dec7a818</vt:lpwstr>
  </property>
  <property fmtid="{D5CDD505-2E9C-101B-9397-08002B2CF9AE}" pid="8" name="MSIP_Label_f95379a6-efcb-4855-97e0-03c6be785496_ContentBits">
    <vt:lpwstr>0</vt:lpwstr>
  </property>
</Properties>
</file>