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3" r:id="rId5"/>
    <p:sldMasterId id="2147483669" r:id="rId6"/>
    <p:sldMasterId id="2147483657" r:id="rId7"/>
    <p:sldMasterId id="2147483675" r:id="rId8"/>
    <p:sldMasterId id="2147483681" r:id="rId9"/>
  </p:sldMasterIdLst>
  <p:notesMasterIdLst>
    <p:notesMasterId r:id="rId20"/>
  </p:notesMasterIdLst>
  <p:sldIdLst>
    <p:sldId id="258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6291"/>
  </p:normalViewPr>
  <p:slideViewPr>
    <p:cSldViewPr snapToGrid="0" snapToObjects="1">
      <p:cViewPr varScale="1">
        <p:scale>
          <a:sx n="73" d="100"/>
          <a:sy n="73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13775-0E93-5B4E-A27F-4CA96268BBD1}" type="datetimeFigureOut">
              <a:rPr lang="en-NL" smtClean="0"/>
              <a:t>09/24/2020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09AD8-706D-BE40-B7D7-851A5EDC571A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8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D97-D6DC-7B42-B0E7-4C582995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557E-19F0-A448-9565-06BC73D81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4088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255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7C39FA-575D-2846-81E9-BF3CFCA513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838325"/>
            <a:ext cx="5257800" cy="4338638"/>
          </a:xfrm>
        </p:spPr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8376F-6429-D546-9DC1-C58AB361AA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460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D97-D6DC-7B42-B0E7-4C582995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557E-19F0-A448-9565-06BC73D81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686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Backgrou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7D7815-1225-8641-8297-35626B642A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1D0F-9AE3-1E42-9BD3-8FC51C54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091"/>
            <a:ext cx="10515600" cy="2881817"/>
          </a:xfrm>
        </p:spPr>
        <p:txBody>
          <a:bodyPr>
            <a:normAutofit/>
          </a:bodyPr>
          <a:lstStyle>
            <a:lvl1pPr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E887F-690D-7D40-96D2-E7E2F8FF049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84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789C79-C1CF-D342-8A2C-0C22521B9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25D003-7D8B-F647-8391-D221923CAC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81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BBC8-0E5B-C04E-BF78-8E30CEEA4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5224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255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7C39FA-575D-2846-81E9-BF3CFCA513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838325"/>
            <a:ext cx="5257800" cy="4338638"/>
          </a:xfrm>
        </p:spPr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32394-CEFC-9342-9EB4-BB112B5EB5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88421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D97-D6DC-7B42-B0E7-4C582995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557E-19F0-A448-9565-06BC73D81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05852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Backgrou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7D7815-1225-8641-8297-35626B642A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1D0F-9AE3-1E42-9BD3-8FC51C54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091"/>
            <a:ext cx="10515600" cy="2881817"/>
          </a:xfrm>
        </p:spPr>
        <p:txBody>
          <a:bodyPr>
            <a:normAutofit/>
          </a:bodyPr>
          <a:lstStyle>
            <a:lvl1pPr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3A387-40D1-BF4C-83BB-56A6AF8D19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13038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789C79-C1CF-D342-8A2C-0C22521B9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6C4A4-644E-DA46-98F1-CE737A0E62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06554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85C56-1585-794F-8E7C-32B51226CA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4929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Backgrou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7D7815-1225-8641-8297-35626B642A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1D0F-9AE3-1E42-9BD3-8FC51C54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091"/>
            <a:ext cx="10515600" cy="2881817"/>
          </a:xfrm>
        </p:spPr>
        <p:txBody>
          <a:bodyPr>
            <a:normAutofit/>
          </a:bodyPr>
          <a:lstStyle>
            <a:lvl1pPr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F1119-E9B2-A642-A9D2-06112E255BD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4151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255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7C39FA-575D-2846-81E9-BF3CFCA513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838325"/>
            <a:ext cx="5257800" cy="4338638"/>
          </a:xfrm>
        </p:spPr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83A9C-9F93-F349-9C2A-56305B9648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47053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D97-D6DC-7B42-B0E7-4C582995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557E-19F0-A448-9565-06BC73D81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7329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Backgrou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7D7815-1225-8641-8297-35626B642A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1D0F-9AE3-1E42-9BD3-8FC51C54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091"/>
            <a:ext cx="10515600" cy="2881817"/>
          </a:xfrm>
        </p:spPr>
        <p:txBody>
          <a:bodyPr>
            <a:normAutofit/>
          </a:bodyPr>
          <a:lstStyle>
            <a:lvl1pPr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D16CF-DEAB-CA46-AA3F-43D25E6CE9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8426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789C79-C1CF-D342-8A2C-0C22521B9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8B4F7B-7200-E54E-BD72-8BA3804661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7740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6513A-9ECE-C848-93A5-02EDBBB3A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63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255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7C39FA-575D-2846-81E9-BF3CFCA513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838325"/>
            <a:ext cx="5257800" cy="4338638"/>
          </a:xfrm>
        </p:spPr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0C895-0514-1A47-A0CA-84EBFACD3B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300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D97-D6DC-7B42-B0E7-4C582995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557E-19F0-A448-9565-06BC73D81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6567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Backgrou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7D7815-1225-8641-8297-35626B642A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1D0F-9AE3-1E42-9BD3-8FC51C54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091"/>
            <a:ext cx="10515600" cy="2881817"/>
          </a:xfrm>
        </p:spPr>
        <p:txBody>
          <a:bodyPr>
            <a:normAutofit/>
          </a:bodyPr>
          <a:lstStyle>
            <a:lvl1pPr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524EB-4AAC-3F4D-AF33-F4053B0F43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80408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789C79-C1CF-D342-8A2C-0C22521B9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489DA1-43AA-1447-9DE3-B70CFCE8E01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07056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11F8B-CDFC-F943-B269-18D5421CFB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131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789C79-C1CF-D342-8A2C-0C22521B9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4BCD57-6EC4-B246-AB8A-E96F1B53EF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33846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255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7C39FA-575D-2846-81E9-BF3CFCA513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838325"/>
            <a:ext cx="5257800" cy="4338638"/>
          </a:xfrm>
        </p:spPr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C2AD9-6D03-E44C-BFE6-572E678CB4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09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9D2BB-1E9E-7041-A376-D7D383E51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52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255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7C39FA-575D-2846-81E9-BF3CFCA513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838325"/>
            <a:ext cx="5257800" cy="43386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86CA5-24BA-BE46-A936-3EF2B43066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961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D97-D6DC-7B42-B0E7-4C582995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557E-19F0-A448-9565-06BC73D81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587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Backgrou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7D7815-1225-8641-8297-35626B642A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1D0F-9AE3-1E42-9BD3-8FC51C54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091"/>
            <a:ext cx="10515600" cy="2881817"/>
          </a:xfrm>
        </p:spPr>
        <p:txBody>
          <a:bodyPr>
            <a:normAutofit/>
          </a:bodyPr>
          <a:lstStyle>
            <a:lvl1pPr>
              <a:defRPr sz="42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ED4B7-0816-814D-91FB-EF1C6CEB8BC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611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789C79-C1CF-D342-8A2C-0C22521B9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NL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CB672B-8D5F-EF48-8191-374BF491DF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7464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001-B5E6-5C47-8ACE-1BCAE49A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 spc="150" baseline="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47DA-F42E-FC4A-8D28-ED64E75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 spc="0" baseline="0"/>
            </a:lvl1pPr>
            <a:lvl2pPr>
              <a:defRPr sz="1600" spc="0" baseline="0"/>
            </a:lvl2pPr>
            <a:lvl3pPr>
              <a:defRPr sz="1400" spc="0" baseline="0"/>
            </a:lvl3pPr>
            <a:lvl4pPr>
              <a:defRPr sz="1400" spc="0" baseline="0"/>
            </a:lvl4pPr>
            <a:lvl5pPr>
              <a:defRPr sz="1400" spc="0" baseline="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69CD1-9FBF-CE41-A377-14E4B15B4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0556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bg1">
                <a:lumMod val="96000"/>
              </a:schemeClr>
            </a:gs>
            <a:gs pos="57000">
              <a:schemeClr val="bg1">
                <a:lumMod val="88000"/>
                <a:lumOff val="12000"/>
              </a:schemeClr>
            </a:gs>
            <a:gs pos="74000">
              <a:schemeClr val="bg1">
                <a:lumMod val="78000"/>
                <a:lumOff val="22000"/>
              </a:schemeClr>
            </a:gs>
            <a:gs pos="97000">
              <a:schemeClr val="bg1">
                <a:lumMod val="6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47C72-C7C5-3B4A-A306-CC7BC0BD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65A50E-D817-3B47-8E99-17332C6C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E53D7D7-44A8-5D41-8005-E9AF54A8AD4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21284" y="6052390"/>
            <a:ext cx="1162765" cy="69765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694C0-1B59-BE43-B275-E08F0C5C0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5502"/>
            <a:ext cx="99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9714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u="none" kern="1200" cap="all" spc="150" baseline="0">
          <a:solidFill>
            <a:schemeClr val="tx1"/>
          </a:solidFill>
          <a:uFill>
            <a:solidFill>
              <a:schemeClr val="tx1"/>
            </a:solidFill>
          </a:u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47C72-C7C5-3B4A-A306-CC7BC0BD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65A50E-D817-3B47-8E99-17332C6C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22ECE9B-A07E-2346-BB21-B3D04C3180E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21284" y="6052390"/>
            <a:ext cx="1162765" cy="69765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8A6A-059A-754F-BE5F-5D71FAE3B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97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4720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u="none" kern="1200" cap="all" spc="150" baseline="0">
          <a:solidFill>
            <a:schemeClr val="bg1"/>
          </a:solidFill>
          <a:uFill>
            <a:solidFill>
              <a:schemeClr val="bg1"/>
            </a:solidFill>
          </a:u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47C72-C7C5-3B4A-A306-CC7BC0BD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65A50E-D817-3B47-8E99-17332C6C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2ACB1B9-97BB-544B-A757-A12BF30901C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21284" y="6052390"/>
            <a:ext cx="1162765" cy="69765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C3DCA-B49C-C946-8BE8-322D49DD4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965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33347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u="none" kern="1200" cap="all" spc="150" baseline="0">
          <a:solidFill>
            <a:schemeClr val="tx1"/>
          </a:solidFill>
          <a:uFill>
            <a:solidFill>
              <a:schemeClr val="tx1"/>
            </a:solidFill>
          </a:u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47C72-C7C5-3B4A-A306-CC7BC0BD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65A50E-D817-3B47-8E99-17332C6C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DC0E175-C79E-6D42-89A4-3866685439A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21284" y="6052390"/>
            <a:ext cx="1162765" cy="69765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21838-9A4F-9541-A6E3-A986A26D6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965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10868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u="none" kern="1200" cap="all" spc="150" baseline="0">
          <a:solidFill>
            <a:schemeClr val="tx1"/>
          </a:solidFill>
          <a:uFill>
            <a:solidFill>
              <a:schemeClr val="bg1"/>
            </a:solidFill>
          </a:u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47C72-C7C5-3B4A-A306-CC7BC0BD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65A50E-D817-3B47-8E99-17332C6C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7D96D30-AAD0-164D-A3E0-DE0A096EF04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21284" y="6052390"/>
            <a:ext cx="1162765" cy="69765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63C83-3A30-E94D-A6F1-A26CF2B4C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924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en-GB"/>
              <a:t>www.image_source_url_goes_here.NOW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445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u="none" kern="1200" cap="all" spc="150" baseline="0">
          <a:solidFill>
            <a:schemeClr val="bg1"/>
          </a:solidFill>
          <a:uFill>
            <a:solidFill>
              <a:schemeClr val="bg1"/>
            </a:solidFill>
          </a:u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47C72-C7C5-3B4A-A306-CC7BC0BD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65A50E-D817-3B47-8E99-17332C6C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5EFF2E9-FFB3-5B4E-8C09-41DADD4126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21284" y="6052390"/>
            <a:ext cx="1162765" cy="6976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F251-EF78-2447-90E1-4CD8271A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94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en-GB"/>
              <a:t>www.image_source_url_goes_here.NOW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1360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u="none" kern="1200" cap="all" spc="150" baseline="0">
          <a:solidFill>
            <a:schemeClr val="bg1"/>
          </a:solidFill>
          <a:uFill>
            <a:solidFill>
              <a:schemeClr val="tx1"/>
            </a:solidFill>
          </a:u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Avenir Next Medium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E27C-487F-E148-972B-9C988132E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Javascript - 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5E4FF-42B1-A345-9FDA-8D089D114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ECMAScript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94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D13-55C5-2B44-868A-CAE383B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DESTRUCTURING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6D6134-78BE-3D4F-829C-81CEF51EC602}"/>
              </a:ext>
            </a:extLst>
          </p:cNvPr>
          <p:cNvSpPr txBox="1">
            <a:spLocks/>
          </p:cNvSpPr>
          <p:nvPr/>
        </p:nvSpPr>
        <p:spPr>
          <a:xfrm>
            <a:off x="964096" y="2391119"/>
            <a:ext cx="9819862" cy="37858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afmetingen = {lengte:10, breedte:20, hoogte:3};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berekenOppervlakte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nl-N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{lengte, breedte}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=&gt; lengte*breedte;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opp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berekenOppervlakte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(afmetingen);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300726-758B-3C4F-8656-38CE0A06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679"/>
          </a:xfrm>
        </p:spPr>
        <p:txBody>
          <a:bodyPr/>
          <a:lstStyle/>
          <a:p>
            <a:r>
              <a:rPr lang="nl-NL" dirty="0"/>
              <a:t>Snelle manier om variabelen aan te maken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87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D13-55C5-2B44-868A-CAE383B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ECMAscript</a:t>
            </a:r>
            <a:r>
              <a:rPr lang="nl-NL" dirty="0"/>
              <a:t> (ES)?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E462-E97F-AA4A-800A-427652D2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Implementatie van Javascript</a:t>
            </a:r>
          </a:p>
          <a:p>
            <a:r>
              <a:rPr lang="nl-NL" dirty="0"/>
              <a:t>Veel gebruikt in browsers </a:t>
            </a:r>
          </a:p>
          <a:p>
            <a:pPr lvl="1"/>
            <a:r>
              <a:rPr lang="nl-NL" dirty="0"/>
              <a:t>Animaties</a:t>
            </a:r>
          </a:p>
          <a:p>
            <a:pPr lvl="1"/>
            <a:r>
              <a:rPr lang="nl-NL" dirty="0"/>
              <a:t>Dynamisch laden content</a:t>
            </a:r>
          </a:p>
          <a:p>
            <a:pPr lvl="1"/>
            <a:r>
              <a:rPr lang="nl-NL" dirty="0"/>
              <a:t>Interactieve elementen</a:t>
            </a:r>
          </a:p>
          <a:p>
            <a:r>
              <a:rPr lang="nl-NL" dirty="0"/>
              <a:t>Server-side implementaties (</a:t>
            </a:r>
            <a:r>
              <a:rPr lang="nl-NL" dirty="0" err="1"/>
              <a:t>Node.js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Laatste versie: ES6</a:t>
            </a:r>
          </a:p>
        </p:txBody>
      </p:sp>
    </p:spTree>
    <p:extLst>
      <p:ext uri="{BB962C8B-B14F-4D97-AF65-F5344CB8AC3E}">
        <p14:creationId xmlns:p14="http://schemas.microsoft.com/office/powerpoint/2010/main" val="22424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D13-55C5-2B44-868A-CAE383B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Const</a:t>
            </a:r>
            <a:r>
              <a:rPr lang="nl-NL" dirty="0"/>
              <a:t> </a:t>
            </a:r>
            <a:r>
              <a:rPr lang="nl-NL" dirty="0" err="1"/>
              <a:t>keyword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E462-E97F-AA4A-800A-427652D2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558"/>
          </a:xfrm>
        </p:spPr>
        <p:txBody>
          <a:bodyPr/>
          <a:lstStyle/>
          <a:p>
            <a:r>
              <a:rPr lang="nl-NL" dirty="0"/>
              <a:t>waarde niet aanpasbaar</a:t>
            </a:r>
          </a:p>
          <a:p>
            <a:endParaRPr lang="nl-NL" dirty="0"/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6D6134-78BE-3D4F-829C-81CEF51EC602}"/>
              </a:ext>
            </a:extLst>
          </p:cNvPr>
          <p:cNvSpPr txBox="1">
            <a:spLocks/>
          </p:cNvSpPr>
          <p:nvPr/>
        </p:nvSpPr>
        <p:spPr>
          <a:xfrm>
            <a:off x="964096" y="2391119"/>
            <a:ext cx="9819862" cy="37858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speedOfSound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343;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3; // waarde kan worden aangepast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speedOfSound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300; // geeft foutmelding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speedOfSound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53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D13-55C5-2B44-868A-CAE383B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LET </a:t>
            </a:r>
            <a:r>
              <a:rPr lang="nl-NL" dirty="0" err="1"/>
              <a:t>keyword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E462-E97F-AA4A-800A-427652D2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558"/>
          </a:xfrm>
        </p:spPr>
        <p:txBody>
          <a:bodyPr/>
          <a:lstStyle/>
          <a:p>
            <a:r>
              <a:rPr lang="nl-NL" dirty="0"/>
              <a:t>alleen beschikbaar binnen bepaalde scope</a:t>
            </a:r>
          </a:p>
          <a:p>
            <a:endParaRPr lang="nl-NL" dirty="0"/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6D6134-78BE-3D4F-829C-81CEF51EC602}"/>
              </a:ext>
            </a:extLst>
          </p:cNvPr>
          <p:cNvSpPr txBox="1">
            <a:spLocks/>
          </p:cNvSpPr>
          <p:nvPr/>
        </p:nvSpPr>
        <p:spPr>
          <a:xfrm>
            <a:off x="964096" y="2391119"/>
            <a:ext cx="9819862" cy="37858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score = 114;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(score &gt; 100) 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geslaagd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cijfer = 10;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(geslaagd);</a:t>
            </a:r>
          </a:p>
          <a:p>
            <a:pPr marL="0" indent="0">
              <a:buNone/>
            </a:pP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(cijfer); // niet beschikbaar buiten {} code-block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D13-55C5-2B44-868A-CAE383B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TEMPLATE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E462-E97F-AA4A-800A-427652D2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558"/>
          </a:xfrm>
        </p:spPr>
        <p:txBody>
          <a:bodyPr/>
          <a:lstStyle/>
          <a:p>
            <a:r>
              <a:rPr lang="nl-NL" dirty="0"/>
              <a:t>Verkorte manier om variabelen in tekst op te nemen</a:t>
            </a:r>
          </a:p>
          <a:p>
            <a:endParaRPr lang="nl-NL" dirty="0"/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6D6134-78BE-3D4F-829C-81CEF51EC602}"/>
              </a:ext>
            </a:extLst>
          </p:cNvPr>
          <p:cNvSpPr txBox="1">
            <a:spLocks/>
          </p:cNvSpPr>
          <p:nvPr/>
        </p:nvSpPr>
        <p:spPr>
          <a:xfrm>
            <a:off x="964096" y="2391119"/>
            <a:ext cx="9819862" cy="37858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naam = 'Klaas';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leeftijd = 37;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concatenation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('Ik heet '+ </a:t>
            </a:r>
            <a:r>
              <a:rPr lang="nl-NL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+' en ben '+ </a:t>
            </a:r>
            <a:r>
              <a:rPr lang="nl-NL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+' jaar oud');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template string, let op back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ipv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aanhalingstekens: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(`Ik heet </a:t>
            </a:r>
            <a:r>
              <a:rPr lang="nl-NL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${naam}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en ben </a:t>
            </a:r>
            <a:r>
              <a:rPr lang="nl-NL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${leeftijd}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jaar oud`);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D13-55C5-2B44-868A-CAE383B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SPREAD operator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6D6134-78BE-3D4F-829C-81CEF51EC602}"/>
              </a:ext>
            </a:extLst>
          </p:cNvPr>
          <p:cNvSpPr txBox="1">
            <a:spLocks/>
          </p:cNvSpPr>
          <p:nvPr/>
        </p:nvSpPr>
        <p:spPr>
          <a:xfrm>
            <a:off x="964096" y="2391119"/>
            <a:ext cx="9819862" cy="37858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lijst = [1, 2, 3, 4, 5];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kopieren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nieuweLijst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[...lijst];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samenvoegen: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lijst2 = [...</a:t>
            </a:r>
            <a:r>
              <a:rPr lang="nl-NL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lijst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lijst2: [</a:t>
            </a:r>
            <a:r>
              <a:rPr lang="nl-NL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1, 2, 3, 4, 5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300726-758B-3C4F-8656-38CE0A06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679"/>
          </a:xfrm>
        </p:spPr>
        <p:txBody>
          <a:bodyPr/>
          <a:lstStyle/>
          <a:p>
            <a:r>
              <a:rPr lang="nl-NL" dirty="0"/>
              <a:t>spread operator: ... (drie puntjes)</a:t>
            </a:r>
          </a:p>
        </p:txBody>
      </p:sp>
    </p:spTree>
    <p:extLst>
      <p:ext uri="{BB962C8B-B14F-4D97-AF65-F5344CB8AC3E}">
        <p14:creationId xmlns:p14="http://schemas.microsoft.com/office/powerpoint/2010/main" val="28588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D13-55C5-2B44-868A-CAE383B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SPREAD operator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6D6134-78BE-3D4F-829C-81CEF51EC602}"/>
              </a:ext>
            </a:extLst>
          </p:cNvPr>
          <p:cNvSpPr txBox="1">
            <a:spLocks/>
          </p:cNvSpPr>
          <p:nvPr/>
        </p:nvSpPr>
        <p:spPr>
          <a:xfrm>
            <a:off x="964096" y="2391119"/>
            <a:ext cx="9819862" cy="37858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[10,20,3];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berekenInhoud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(l, b, h) 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return l * b * h;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inhoud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berekenInhoud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inhoud =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berekenInhoud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afm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300726-758B-3C4F-8656-38CE0A06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679"/>
          </a:xfrm>
        </p:spPr>
        <p:txBody>
          <a:bodyPr/>
          <a:lstStyle/>
          <a:p>
            <a:r>
              <a:rPr lang="nl-NL" dirty="0"/>
              <a:t>Functie aanroepen</a:t>
            </a:r>
          </a:p>
        </p:txBody>
      </p:sp>
    </p:spTree>
    <p:extLst>
      <p:ext uri="{BB962C8B-B14F-4D97-AF65-F5344CB8AC3E}">
        <p14:creationId xmlns:p14="http://schemas.microsoft.com/office/powerpoint/2010/main" val="29366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D13-55C5-2B44-868A-CAE383B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Arrow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6D6134-78BE-3D4F-829C-81CEF51EC602}"/>
              </a:ext>
            </a:extLst>
          </p:cNvPr>
          <p:cNvSpPr txBox="1">
            <a:spLocks/>
          </p:cNvSpPr>
          <p:nvPr/>
        </p:nvSpPr>
        <p:spPr>
          <a:xfrm>
            <a:off x="964096" y="2391119"/>
            <a:ext cx="9819862" cy="37858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doeDeGroeten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(naam) 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return `Je krijgt de groeten van ${naam}`;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doeDeGroeten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(naam) =&gt; 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return `Je krijgt de groeten van ${naam}`;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doeDeGroeten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(naam) =&gt;  `Je krijgt de groeten van ${naam}`;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300726-758B-3C4F-8656-38CE0A06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679"/>
          </a:xfrm>
        </p:spPr>
        <p:txBody>
          <a:bodyPr/>
          <a:lstStyle/>
          <a:p>
            <a:r>
              <a:rPr lang="nl-NL" dirty="0"/>
              <a:t>Kortere manier om functies te definiëren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35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D13-55C5-2B44-868A-CAE383B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DESTRUCTURING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6D6134-78BE-3D4F-829C-81CEF51EC602}"/>
              </a:ext>
            </a:extLst>
          </p:cNvPr>
          <p:cNvSpPr txBox="1">
            <a:spLocks/>
          </p:cNvSpPr>
          <p:nvPr/>
        </p:nvSpPr>
        <p:spPr>
          <a:xfrm>
            <a:off x="964096" y="2391119"/>
            <a:ext cx="9819862" cy="37858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afmetingen = {lengte:10, breedte:20, hoogte:3};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lengte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afmetingen.lengte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breedte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afmetingen.breedte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lengte, breedte, hoogte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 = afmetingen;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lengte, breedte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 = afmetingen;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naamgeving aanpassen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lengte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:l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breedte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:b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 = afmetingen;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l=10, b=20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300726-758B-3C4F-8656-38CE0A06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679"/>
          </a:xfrm>
        </p:spPr>
        <p:txBody>
          <a:bodyPr/>
          <a:lstStyle/>
          <a:p>
            <a:r>
              <a:rPr lang="nl-NL" dirty="0"/>
              <a:t>Snelle manier om variabelen aan te maken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9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00FF"/>
      </a:accent1>
      <a:accent2>
        <a:srgbClr val="FF6C26"/>
      </a:accent2>
      <a:accent3>
        <a:srgbClr val="00A3DA"/>
      </a:accent3>
      <a:accent4>
        <a:srgbClr val="FBD01F"/>
      </a:accent4>
      <a:accent5>
        <a:srgbClr val="009286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CBF6F8C-D15D-944D-96B4-83110B57853E}" vid="{F68914CD-E05E-474B-BC27-D1165080DB94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00FF"/>
      </a:accent1>
      <a:accent2>
        <a:srgbClr val="FF6C26"/>
      </a:accent2>
      <a:accent3>
        <a:srgbClr val="00A3DA"/>
      </a:accent3>
      <a:accent4>
        <a:srgbClr val="FBD01F"/>
      </a:accent4>
      <a:accent5>
        <a:srgbClr val="009286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CBF6F8C-D15D-944D-96B4-83110B57853E}" vid="{1ABE400F-B6A4-CE4F-8E3C-FB3A568C418D}"/>
    </a:ext>
  </a:extLst>
</a:theme>
</file>

<file path=ppt/theme/theme3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00FF"/>
      </a:accent1>
      <a:accent2>
        <a:srgbClr val="FF6C26"/>
      </a:accent2>
      <a:accent3>
        <a:srgbClr val="00A3DA"/>
      </a:accent3>
      <a:accent4>
        <a:srgbClr val="FBD01F"/>
      </a:accent4>
      <a:accent5>
        <a:srgbClr val="009286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CBF6F8C-D15D-944D-96B4-83110B57853E}" vid="{44A06E4B-9220-3044-A678-869EC214DD94}"/>
    </a:ext>
  </a:extLst>
</a:theme>
</file>

<file path=ppt/theme/theme4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00FF"/>
      </a:accent1>
      <a:accent2>
        <a:srgbClr val="FF6C26"/>
      </a:accent2>
      <a:accent3>
        <a:srgbClr val="00A3DA"/>
      </a:accent3>
      <a:accent4>
        <a:srgbClr val="FBD01F"/>
      </a:accent4>
      <a:accent5>
        <a:srgbClr val="009286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CBF6F8C-D15D-944D-96B4-83110B57853E}" vid="{83270897-0D00-D840-B5DA-75A0B070F97A}"/>
    </a:ext>
  </a:extLst>
</a:theme>
</file>

<file path=ppt/theme/theme5.xml><?xml version="1.0" encoding="utf-8"?>
<a:theme xmlns:a="http://schemas.openxmlformats.org/drawingml/2006/main" name="4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00FF"/>
      </a:accent1>
      <a:accent2>
        <a:srgbClr val="FF6C26"/>
      </a:accent2>
      <a:accent3>
        <a:srgbClr val="00A3DA"/>
      </a:accent3>
      <a:accent4>
        <a:srgbClr val="FBD01F"/>
      </a:accent4>
      <a:accent5>
        <a:srgbClr val="009286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CBF6F8C-D15D-944D-96B4-83110B57853E}" vid="{78E779B9-DB1B-C245-8C5D-50DCE56AAD80}"/>
    </a:ext>
  </a:extLst>
</a:theme>
</file>

<file path=ppt/theme/theme6.xml><?xml version="1.0" encoding="utf-8"?>
<a:theme xmlns:a="http://schemas.openxmlformats.org/drawingml/2006/main" name="5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00FF"/>
      </a:accent1>
      <a:accent2>
        <a:srgbClr val="FF6C26"/>
      </a:accent2>
      <a:accent3>
        <a:srgbClr val="00A3DA"/>
      </a:accent3>
      <a:accent4>
        <a:srgbClr val="FBD01F"/>
      </a:accent4>
      <a:accent5>
        <a:srgbClr val="009286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CBF6F8C-D15D-944D-96B4-83110B57853E}" vid="{96D46983-149D-5444-89F8-70F58FF12E3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757A7B6DE244985EE59E012CFB31C" ma:contentTypeVersion="6" ma:contentTypeDescription="Een nieuw document maken." ma:contentTypeScope="" ma:versionID="83bb8041ad5a7500950c7e3ba753f5f9">
  <xsd:schema xmlns:xsd="http://www.w3.org/2001/XMLSchema" xmlns:xs="http://www.w3.org/2001/XMLSchema" xmlns:p="http://schemas.microsoft.com/office/2006/metadata/properties" xmlns:ns2="17489d61-338b-4611-ada2-a684ddf9ecfd" targetNamespace="http://schemas.microsoft.com/office/2006/metadata/properties" ma:root="true" ma:fieldsID="0e6f944289f70273414dff279d71f7f7" ns2:_="">
    <xsd:import namespace="17489d61-338b-4611-ada2-a684ddf9e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89d61-338b-4611-ada2-a684ddf9ec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43C060-FD42-4320-9483-BD92620C4167}"/>
</file>

<file path=customXml/itemProps2.xml><?xml version="1.0" encoding="utf-8"?>
<ds:datastoreItem xmlns:ds="http://schemas.openxmlformats.org/officeDocument/2006/customXml" ds:itemID="{2F472E3D-CC4A-40D6-8448-6A3D39B590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46096B-719C-4FE1-9521-1730895524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450</Words>
  <Application>Microsoft Office PowerPoint</Application>
  <PresentationFormat>Breedbeeld</PresentationFormat>
  <Paragraphs>93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6</vt:i4>
      </vt:variant>
      <vt:variant>
        <vt:lpstr>Diatitels</vt:lpstr>
      </vt:variant>
      <vt:variant>
        <vt:i4>10</vt:i4>
      </vt:variant>
    </vt:vector>
  </HeadingPairs>
  <TitlesOfParts>
    <vt:vector size="22" baseType="lpstr">
      <vt:lpstr>Arial</vt:lpstr>
      <vt:lpstr>Avenir Light</vt:lpstr>
      <vt:lpstr>Avenir Next Demi Bold</vt:lpstr>
      <vt:lpstr>Avenir Next Medium</vt:lpstr>
      <vt:lpstr>Calibri</vt:lpstr>
      <vt:lpstr>Courier New</vt:lpstr>
      <vt:lpstr>Office Theme</vt:lpstr>
      <vt:lpstr>2_Office Theme</vt:lpstr>
      <vt:lpstr>3_Office Theme</vt:lpstr>
      <vt:lpstr>1_Office Theme</vt:lpstr>
      <vt:lpstr>4_Office Theme</vt:lpstr>
      <vt:lpstr>5_Office Theme</vt:lpstr>
      <vt:lpstr>Javascript - ES6</vt:lpstr>
      <vt:lpstr>ECMAscript (ES)?</vt:lpstr>
      <vt:lpstr>Const keyword</vt:lpstr>
      <vt:lpstr>LET keyword</vt:lpstr>
      <vt:lpstr>TEMPLATE STRINGS</vt:lpstr>
      <vt:lpstr>SPREAD operator</vt:lpstr>
      <vt:lpstr>SPREAD operator</vt:lpstr>
      <vt:lpstr>Arrow functions</vt:lpstr>
      <vt:lpstr>DESTRUCTURING sYNTAX</vt:lpstr>
      <vt:lpstr>DESTRUCTURING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Schol,David D.J.E.</dc:creator>
  <cp:lastModifiedBy>Kox,Klaas K.</cp:lastModifiedBy>
  <cp:revision>28</cp:revision>
  <dcterms:created xsi:type="dcterms:W3CDTF">2020-09-01T10:05:40Z</dcterms:created>
  <dcterms:modified xsi:type="dcterms:W3CDTF">2020-09-25T06:46:17Z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0x010100BFB757A7B6DE244985EE59E012CFB31C</vt:lpwstr>
  </property>
</Properties>
</file>