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6" r:id="rId4"/>
    <p:sldId id="260" r:id="rId5"/>
    <p:sldId id="269" r:id="rId6"/>
    <p:sldId id="270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7311E-7E20-4745-8E86-D711525489B5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E7EDA-E459-45C1-873D-5D1EB7D06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61293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AE2B3-7170-42D5-A367-6EE0713A064F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AFC33-04E9-45B1-A9C5-BBA457FC2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5314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Road </a:t>
            </a:r>
            <a:r>
              <a:rPr lang="nl-BE" dirty="0" err="1"/>
              <a:t>it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Jelle </a:t>
            </a:r>
            <a:r>
              <a:rPr lang="nl-BE" dirty="0" err="1"/>
              <a:t>Pauchet</a:t>
            </a:r>
            <a:r>
              <a:rPr lang="nl-BE" dirty="0"/>
              <a:t>, </a:t>
            </a:r>
            <a:r>
              <a:rPr lang="nl-BE" dirty="0" err="1"/>
              <a:t>Samme</a:t>
            </a:r>
            <a:r>
              <a:rPr lang="nl-BE" dirty="0"/>
              <a:t> </a:t>
            </a:r>
            <a:r>
              <a:rPr lang="nl-BE" dirty="0" err="1"/>
              <a:t>Robbroeckx</a:t>
            </a:r>
            <a:r>
              <a:rPr lang="nl-BE" dirty="0"/>
              <a:t> en Matthias Boen</a:t>
            </a:r>
          </a:p>
          <a:p>
            <a:endParaRPr lang="nl-BE" dirty="0"/>
          </a:p>
          <a:p>
            <a:r>
              <a:rPr lang="nl-BE" dirty="0"/>
              <a:t>Cloud Applications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9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  <a:endParaRPr lang="nl-BE" dirty="0">
              <a:solidFill>
                <a:srgbClr val="00B05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5292200" y="655309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Matthias Boen</a:t>
            </a: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0575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1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611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nl-BE" sz="2800" dirty="0"/>
              <a:t>Men wil verzamelde data op een generische wijze kunnen weergeven, rekening houdend met de rechten van de gebruiker.</a:t>
            </a:r>
          </a:p>
          <a:p>
            <a:endParaRPr lang="nl-BE" sz="2800" dirty="0"/>
          </a:p>
          <a:p>
            <a:pPr marL="625475" lvl="1" indent="-182563"/>
            <a:r>
              <a:rPr lang="nl-BE" sz="2800" dirty="0"/>
              <a:t>Database schrijven</a:t>
            </a:r>
          </a:p>
          <a:p>
            <a:pPr marL="625475" lvl="1" indent="-182563"/>
            <a:r>
              <a:rPr lang="nl-BE" sz="2800" dirty="0"/>
              <a:t>Aanmeldsysteem maken</a:t>
            </a:r>
          </a:p>
          <a:p>
            <a:pPr marL="625475" lvl="1" indent="-182563"/>
            <a:r>
              <a:rPr lang="nl-BE" sz="2800" dirty="0"/>
              <a:t>Dataranges selecteren</a:t>
            </a:r>
          </a:p>
          <a:p>
            <a:pPr marL="625475" lvl="1" indent="-182563"/>
            <a:r>
              <a:rPr lang="nl-BE" sz="2800" dirty="0"/>
              <a:t>Generisch rapporten genereren en weergeven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627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  <a:r>
              <a:rPr lang="nl-BE" dirty="0"/>
              <a:t>: </a:t>
            </a:r>
            <a:r>
              <a:rPr lang="nl-BE" dirty="0" err="1">
                <a:solidFill>
                  <a:srgbClr val="00B050"/>
                </a:solidFill>
              </a:rPr>
              <a:t>Solved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5292200" y="655309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Matthias Boen</a:t>
            </a: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0575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2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48257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nl-BE" sz="2800" dirty="0"/>
              <a:t>Men wil verzamelde data op een generische wijze kunnen weergeven, rekening houdend met de rechten van de gebruiker.</a:t>
            </a:r>
          </a:p>
          <a:p>
            <a:endParaRPr lang="nl-BE" sz="2800" dirty="0"/>
          </a:p>
          <a:p>
            <a:pPr marL="274320" lvl="1" indent="0">
              <a:buNone/>
            </a:pPr>
            <a:r>
              <a:rPr lang="nl-BE" sz="2800" dirty="0">
                <a:solidFill>
                  <a:srgbClr val="00B050"/>
                </a:solidFill>
              </a:rPr>
              <a:t>✔</a:t>
            </a:r>
            <a:r>
              <a:rPr lang="nl-BE" sz="2800" dirty="0"/>
              <a:t> Database schrijven</a:t>
            </a:r>
          </a:p>
          <a:p>
            <a:pPr marL="274320" lvl="1" indent="0">
              <a:buNone/>
            </a:pPr>
            <a:r>
              <a:rPr lang="nl-BE" sz="2800" dirty="0">
                <a:solidFill>
                  <a:srgbClr val="00B050"/>
                </a:solidFill>
              </a:rPr>
              <a:t>✔</a:t>
            </a:r>
            <a:r>
              <a:rPr lang="nl-BE" sz="2800" dirty="0"/>
              <a:t> </a:t>
            </a:r>
            <a:r>
              <a:rPr lang="nl-BE" sz="2800" dirty="0"/>
              <a:t>Aanmeldsysteem maken</a:t>
            </a:r>
          </a:p>
          <a:p>
            <a:pPr marL="274320" lvl="1" indent="0">
              <a:buNone/>
            </a:pPr>
            <a:r>
              <a:rPr lang="nl-BE" sz="2800" dirty="0">
                <a:solidFill>
                  <a:srgbClr val="00B050"/>
                </a:solidFill>
              </a:rPr>
              <a:t>✔</a:t>
            </a:r>
            <a:r>
              <a:rPr lang="nl-BE" sz="2800" dirty="0"/>
              <a:t> </a:t>
            </a:r>
            <a:r>
              <a:rPr lang="nl-BE" sz="2800" dirty="0"/>
              <a:t>Dataranges selecteren</a:t>
            </a:r>
          </a:p>
          <a:p>
            <a:pPr marL="274320" lvl="1" indent="0">
              <a:buNone/>
            </a:pPr>
            <a:r>
              <a:rPr lang="nl-BE" sz="2800" dirty="0">
                <a:solidFill>
                  <a:srgbClr val="00B050"/>
                </a:solidFill>
              </a:rPr>
              <a:t>✔</a:t>
            </a:r>
            <a:r>
              <a:rPr lang="nl-BE" sz="2800" dirty="0"/>
              <a:t> Generisch </a:t>
            </a:r>
            <a:r>
              <a:rPr lang="nl-BE" sz="2800" dirty="0"/>
              <a:t>rapporten genereren en weergeven</a:t>
            </a:r>
          </a:p>
        </p:txBody>
      </p:sp>
    </p:spTree>
    <p:extLst>
      <p:ext uri="{BB962C8B-B14F-4D97-AF65-F5344CB8AC3E}">
        <p14:creationId xmlns:p14="http://schemas.microsoft.com/office/powerpoint/2010/main" val="240548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5292200" y="655309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Matthias Boen</a:t>
            </a: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0575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3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1058709" y="762229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Deployment diagram</a:t>
            </a:r>
          </a:p>
        </p:txBody>
      </p:sp>
      <p:pic>
        <p:nvPicPr>
          <p:cNvPr id="1028" name="Picture 4" descr="https://scontent-bru2-1.xx.fbcdn.net/v/t34.0-12/15942210_10210177344743484_1906506620_n.png?oh=51ef174258e6012aa4f4c029284d1fd6&amp;oe=5875B2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15" y="2770342"/>
            <a:ext cx="10360307" cy="156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38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359526" y="65459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Jelle </a:t>
            </a:r>
            <a:r>
              <a:rPr lang="nl-BE" dirty="0" err="1">
                <a:solidFill>
                  <a:schemeClr val="bg1"/>
                </a:solidFill>
              </a:rPr>
              <a:t>Pauchet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0575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4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05755" cy="3962429"/>
          </a:xfrm>
          <a:prstGeom prst="rect">
            <a:avLst/>
          </a:prstGeom>
        </p:spPr>
      </p:pic>
      <p:pic>
        <p:nvPicPr>
          <p:cNvPr id="18" name="Picture 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8" b="5155"/>
          <a:stretch/>
        </p:blipFill>
        <p:spPr bwMode="auto">
          <a:xfrm>
            <a:off x="4953000" y="3488871"/>
            <a:ext cx="7239000" cy="33654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9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359526" y="6545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0575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5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668"/>
            <a:ext cx="7481942" cy="3962429"/>
          </a:xfrm>
          <a:prstGeom prst="rect">
            <a:avLst/>
          </a:prstGeom>
        </p:spPr>
      </p:pic>
      <p:pic>
        <p:nvPicPr>
          <p:cNvPr id="2052" name="Picture 4" descr="https://scontent-bru2-1.xx.fbcdn.net/v/t35.0-12/15943234_10210177420425376_2081457252_o.png?oh=f479dbdb6d11ecb271300fbada9977e1&amp;oe=5875C5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20" y="2603212"/>
            <a:ext cx="9569543" cy="426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78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359526" y="65459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Jelle </a:t>
            </a:r>
            <a:r>
              <a:rPr lang="nl-BE" dirty="0" err="1">
                <a:solidFill>
                  <a:schemeClr val="bg1"/>
                </a:solidFill>
              </a:rPr>
              <a:t>Pauchet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0575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6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96230" cy="3952904"/>
          </a:xfrm>
          <a:prstGeom prst="rect">
            <a:avLst/>
          </a:prstGeom>
        </p:spPr>
      </p:pic>
      <p:pic>
        <p:nvPicPr>
          <p:cNvPr id="2050" name="Picture 2" descr="https://scontent-bru2-1.xx.fbcdn.net/v/t35.0-12/15943282_10210177420465377_1233762938_o.png?oh=6185d5fd0e07cd00de8237dcaca942b5&amp;oe=5875F2D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95" y="2656113"/>
            <a:ext cx="9428896" cy="42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61711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Aangepast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50D0D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363</TotalTime>
  <Words>100</Words>
  <Application>Microsoft Office PowerPoint</Application>
  <PresentationFormat>Breedbeeld</PresentationFormat>
  <Paragraphs>30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Basis</vt:lpstr>
      <vt:lpstr>Road it</vt:lpstr>
      <vt:lpstr>Probleemstelling</vt:lpstr>
      <vt:lpstr>Probleemstelling: Solved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 to ARM port of legacy control system</dc:title>
  <dc:creator>Matthias Boen</dc:creator>
  <cp:lastModifiedBy>Matthias Boen</cp:lastModifiedBy>
  <cp:revision>24</cp:revision>
  <cp:lastPrinted>2016-11-10T10:39:37Z</cp:lastPrinted>
  <dcterms:created xsi:type="dcterms:W3CDTF">2016-08-31T15:57:09Z</dcterms:created>
  <dcterms:modified xsi:type="dcterms:W3CDTF">2017-01-09T12:55:11Z</dcterms:modified>
</cp:coreProperties>
</file>