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5"/>
  </p:notesMasterIdLst>
  <p:sldIdLst>
    <p:sldId id="256" r:id="rId5"/>
    <p:sldId id="257" r:id="rId6"/>
    <p:sldId id="258" r:id="rId7"/>
    <p:sldId id="261" r:id="rId8"/>
    <p:sldId id="262" r:id="rId9"/>
    <p:sldId id="263" r:id="rId10"/>
    <p:sldId id="265" r:id="rId11"/>
    <p:sldId id="266" r:id="rId12"/>
    <p:sldId id="264" r:id="rId13"/>
    <p:sldId id="268" r:id="rId14"/>
    <p:sldId id="269" r:id="rId15"/>
    <p:sldId id="267" r:id="rId16"/>
    <p:sldId id="271" r:id="rId17"/>
    <p:sldId id="272" r:id="rId18"/>
    <p:sldId id="273" r:id="rId19"/>
    <p:sldId id="274" r:id="rId20"/>
    <p:sldId id="270" r:id="rId21"/>
    <p:sldId id="275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DE7AD-5F39-41F5-825B-A9B5694A319E}" v="1" dt="2022-05-07T13:53:48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76959" autoAdjust="0"/>
  </p:normalViewPr>
  <p:slideViewPr>
    <p:cSldViewPr snapToGrid="0">
      <p:cViewPr varScale="1">
        <p:scale>
          <a:sx n="103" d="100"/>
          <a:sy n="103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appeltants" userId="99ce3f78-888b-41b7-8f89-886d885eb5f9" providerId="ADAL" clId="{DADDE7AD-5F39-41F5-825B-A9B5694A319E}"/>
    <pc:docChg chg="custSel modSld">
      <pc:chgData name="Tom appeltants" userId="99ce3f78-888b-41b7-8f89-886d885eb5f9" providerId="ADAL" clId="{DADDE7AD-5F39-41F5-825B-A9B5694A319E}" dt="2022-05-07T14:14:20.979" v="347" actId="20577"/>
      <pc:docMkLst>
        <pc:docMk/>
      </pc:docMkLst>
      <pc:sldChg chg="modNotesTx">
        <pc:chgData name="Tom appeltants" userId="99ce3f78-888b-41b7-8f89-886d885eb5f9" providerId="ADAL" clId="{DADDE7AD-5F39-41F5-825B-A9B5694A319E}" dt="2022-05-07T13:53:54.007" v="4" actId="6549"/>
        <pc:sldMkLst>
          <pc:docMk/>
          <pc:sldMk cId="1454941934" sldId="260"/>
        </pc:sldMkLst>
      </pc:sldChg>
      <pc:sldChg chg="modSp mod">
        <pc:chgData name="Tom appeltants" userId="99ce3f78-888b-41b7-8f89-886d885eb5f9" providerId="ADAL" clId="{DADDE7AD-5F39-41F5-825B-A9B5694A319E}" dt="2022-05-07T14:14:20.979" v="347" actId="20577"/>
        <pc:sldMkLst>
          <pc:docMk/>
          <pc:sldMk cId="1888848217" sldId="270"/>
        </pc:sldMkLst>
        <pc:spChg chg="mod">
          <ac:chgData name="Tom appeltants" userId="99ce3f78-888b-41b7-8f89-886d885eb5f9" providerId="ADAL" clId="{DADDE7AD-5F39-41F5-825B-A9B5694A319E}" dt="2022-05-07T14:14:20.979" v="347" actId="20577"/>
          <ac:spMkLst>
            <pc:docMk/>
            <pc:sldMk cId="1888848217" sldId="270"/>
            <ac:spMk id="8" creationId="{35DFCB0D-E0F8-C303-9D36-D869AEA02ECA}"/>
          </ac:spMkLst>
        </pc:spChg>
      </pc:sldChg>
      <pc:sldChg chg="modNotesTx">
        <pc:chgData name="Tom appeltants" userId="99ce3f78-888b-41b7-8f89-886d885eb5f9" providerId="ADAL" clId="{DADDE7AD-5F39-41F5-825B-A9B5694A319E}" dt="2022-05-07T13:53:44.270" v="1" actId="20577"/>
        <pc:sldMkLst>
          <pc:docMk/>
          <pc:sldMk cId="3342518630" sldId="27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ogeschoolpxl-my.sharepoint.com/personal/12000396_student_pxl_be/Documents/Chatbestanden%20van%20Microsoft%20Teams/GraphicsResear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ogeschoolpxl-my.sharepoint.com/personal/12000396_student_pxl_be/Documents/Chatbestanden%20van%20Microsoft%20Teams/GraphicsResear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ogeschoolpxl-my.sharepoint.com/personal/12000396_student_pxl_be/Documents/Chatbestanden%20van%20Microsoft%20Teams/GraphicsResear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ogeschoolpxl-my.sharepoint.com/personal/12000396_student_pxl_be/Documents/Chatbestanden%20van%20Microsoft%20Teams/GraphicsResear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Serialisatie: Object naar JSON 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Sheet1!$C$50:$F$50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Sheet1!$C$51:$F$51</c:f>
              <c:numCache>
                <c:formatCode>General</c:formatCode>
                <c:ptCount val="4"/>
                <c:pt idx="0">
                  <c:v>386</c:v>
                </c:pt>
                <c:pt idx="1">
                  <c:v>340</c:v>
                </c:pt>
                <c:pt idx="2">
                  <c:v>399</c:v>
                </c:pt>
                <c:pt idx="3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2-446D-941F-884FC7331AD5}"/>
            </c:ext>
          </c:extLst>
        </c:ser>
        <c:ser>
          <c:idx val="1"/>
          <c:order val="1"/>
          <c:tx>
            <c:strRef>
              <c:f>Sheet1!$B$52</c:f>
              <c:strCache>
                <c:ptCount val="1"/>
                <c:pt idx="0">
                  <c:v>Gson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Sheet1!$C$50:$F$50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Sheet1!$C$52:$F$52</c:f>
              <c:numCache>
                <c:formatCode>General</c:formatCode>
                <c:ptCount val="4"/>
                <c:pt idx="0">
                  <c:v>151</c:v>
                </c:pt>
                <c:pt idx="1">
                  <c:v>384</c:v>
                </c:pt>
                <c:pt idx="2">
                  <c:v>205</c:v>
                </c:pt>
                <c:pt idx="3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42-446D-941F-884FC7331AD5}"/>
            </c:ext>
          </c:extLst>
        </c:ser>
        <c:ser>
          <c:idx val="2"/>
          <c:order val="2"/>
          <c:tx>
            <c:strRef>
              <c:f>Sheet1!$B$53</c:f>
              <c:strCache>
                <c:ptCount val="1"/>
                <c:pt idx="0">
                  <c:v>Json.io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B42-446D-941F-884FC7331A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Sheet1!$C$50:$F$50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Sheet1!$C$53:$F$53</c:f>
              <c:numCache>
                <c:formatCode>General</c:formatCode>
                <c:ptCount val="4"/>
                <c:pt idx="0">
                  <c:v>0.09</c:v>
                </c:pt>
                <c:pt idx="1">
                  <c:v>128</c:v>
                </c:pt>
                <c:pt idx="2">
                  <c:v>296</c:v>
                </c:pt>
                <c:pt idx="3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42-446D-941F-884FC7331AD5}"/>
            </c:ext>
          </c:extLst>
        </c:ser>
        <c:ser>
          <c:idx val="3"/>
          <c:order val="3"/>
          <c:tx>
            <c:strRef>
              <c:f>Sheet1!$B$54</c:f>
              <c:strCache>
                <c:ptCount val="1"/>
                <c:pt idx="0">
                  <c:v>Javax.json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Sheet1!$C$50:$F$50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Sheet1!$C$54:$F$54</c:f>
              <c:numCache>
                <c:formatCode>General</c:formatCode>
                <c:ptCount val="4"/>
                <c:pt idx="0">
                  <c:v>373</c:v>
                </c:pt>
                <c:pt idx="1">
                  <c:v>259</c:v>
                </c:pt>
                <c:pt idx="2">
                  <c:v>566</c:v>
                </c:pt>
                <c:pt idx="3">
                  <c:v>2047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42-446D-941F-884FC7331A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224765983"/>
        <c:axId val="1224743519"/>
      </c:barChart>
      <c:catAx>
        <c:axId val="122476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224743519"/>
        <c:crosses val="autoZero"/>
        <c:auto val="1"/>
        <c:lblAlgn val="ctr"/>
        <c:lblOffset val="100"/>
        <c:noMultiLvlLbl val="0"/>
      </c:catAx>
      <c:valAx>
        <c:axId val="1224743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22476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Deserialisatie:</a:t>
            </a:r>
            <a:r>
              <a:rPr lang="nl-BE" baseline="0"/>
              <a:t> JSON file naar object</a:t>
            </a:r>
            <a:endParaRPr lang="nl-B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Sheet1!$B$59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Sheet1!$C$58:$F$58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Sheet1!$C$59:$F$59</c:f>
              <c:numCache>
                <c:formatCode>General</c:formatCode>
                <c:ptCount val="4"/>
                <c:pt idx="0">
                  <c:v>389</c:v>
                </c:pt>
                <c:pt idx="1">
                  <c:v>385</c:v>
                </c:pt>
                <c:pt idx="2">
                  <c:v>379</c:v>
                </c:pt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7-4115-950B-0C37B35F2E1F}"/>
            </c:ext>
          </c:extLst>
        </c:ser>
        <c:ser>
          <c:idx val="1"/>
          <c:order val="1"/>
          <c:tx>
            <c:strRef>
              <c:f>Sheet1!$B$60</c:f>
              <c:strCache>
                <c:ptCount val="1"/>
                <c:pt idx="0">
                  <c:v>Gson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Sheet1!$C$58:$F$58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Sheet1!$C$60:$F$60</c:f>
              <c:numCache>
                <c:formatCode>General</c:formatCode>
                <c:ptCount val="4"/>
                <c:pt idx="0">
                  <c:v>198</c:v>
                </c:pt>
                <c:pt idx="1">
                  <c:v>284</c:v>
                </c:pt>
                <c:pt idx="2">
                  <c:v>218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7-4115-950B-0C37B35F2E1F}"/>
            </c:ext>
          </c:extLst>
        </c:ser>
        <c:ser>
          <c:idx val="2"/>
          <c:order val="2"/>
          <c:tx>
            <c:strRef>
              <c:f>Sheet1!$B$61</c:f>
              <c:strCache>
                <c:ptCount val="1"/>
                <c:pt idx="0">
                  <c:v>Json.io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F17-4115-950B-0C37B35F2E1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F17-4115-950B-0C37B35F2E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Sheet1!$C$58:$F$58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Sheet1!$C$61:$F$61</c:f>
              <c:numCache>
                <c:formatCode>General</c:formatCode>
                <c:ptCount val="4"/>
                <c:pt idx="0">
                  <c:v>113</c:v>
                </c:pt>
                <c:pt idx="1">
                  <c:v>120</c:v>
                </c:pt>
                <c:pt idx="2">
                  <c:v>292</c:v>
                </c:pt>
                <c:pt idx="3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17-4115-950B-0C37B35F2E1F}"/>
            </c:ext>
          </c:extLst>
        </c:ser>
        <c:ser>
          <c:idx val="3"/>
          <c:order val="3"/>
          <c:tx>
            <c:strRef>
              <c:f>Sheet1!$B$62</c:f>
              <c:strCache>
                <c:ptCount val="1"/>
                <c:pt idx="0">
                  <c:v>Javax.json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Sheet1!$C$58:$F$58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Sheet1!$C$62:$F$62</c:f>
              <c:numCache>
                <c:formatCode>General</c:formatCode>
                <c:ptCount val="4"/>
                <c:pt idx="0">
                  <c:v>319</c:v>
                </c:pt>
                <c:pt idx="1">
                  <c:v>538</c:v>
                </c:pt>
                <c:pt idx="2">
                  <c:v>1101</c:v>
                </c:pt>
                <c:pt idx="3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17-4115-950B-0C37B35F2E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62577439"/>
        <c:axId val="1062558719"/>
      </c:barChart>
      <c:catAx>
        <c:axId val="1062577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2558719"/>
        <c:crosses val="autoZero"/>
        <c:auto val="1"/>
        <c:lblAlgn val="ctr"/>
        <c:lblOffset val="100"/>
        <c:noMultiLvlLbl val="0"/>
      </c:catAx>
      <c:valAx>
        <c:axId val="1062558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257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1400" b="0" i="0" cap="none" baseline="0">
                <a:effectLst/>
              </a:rPr>
              <a:t>Serialisatie: geheugen per 1000 bytes</a:t>
            </a:r>
            <a:endParaRPr lang="nl-BE" sz="1400" cap="none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Jackson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9.6596675415573062E-3"/>
                  <c:y val="-5.8151603213753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84-4D7D-A7D0-4FC79419EFEF}"/>
                </c:ext>
              </c:extLst>
            </c:dLbl>
            <c:dLbl>
              <c:idx val="1"/>
              <c:layout>
                <c:manualLayout>
                  <c:x val="-8.8784776902887191E-2"/>
                  <c:y val="-5.8151603213753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84-4D7D-A7D0-4FC79419EFEF}"/>
                </c:ext>
              </c:extLst>
            </c:dLbl>
            <c:dLbl>
              <c:idx val="2"/>
              <c:layout>
                <c:manualLayout>
                  <c:x val="-0.12922922134733159"/>
                  <c:y val="-9.13810907644701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84-4D7D-A7D0-4FC79419EFEF}"/>
                </c:ext>
              </c:extLst>
            </c:dLbl>
            <c:dLbl>
              <c:idx val="3"/>
              <c:layout>
                <c:manualLayout>
                  <c:x val="-1.2562554680664815E-2"/>
                  <c:y val="-3.0460363588156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84-4D7D-A7D0-4FC79419EFEF}"/>
                </c:ext>
              </c:extLst>
            </c:dLbl>
            <c:spPr>
              <a:solidFill>
                <a:schemeClr val="accent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Sheet1!$C$71:$F$71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Sheet1!$C$72:$F$72</c:f>
              <c:numCache>
                <c:formatCode>General</c:formatCode>
                <c:ptCount val="4"/>
                <c:pt idx="0">
                  <c:v>28196</c:v>
                </c:pt>
                <c:pt idx="1">
                  <c:v>28200</c:v>
                </c:pt>
                <c:pt idx="2">
                  <c:v>27512</c:v>
                </c:pt>
                <c:pt idx="3">
                  <c:v>27576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84-4D7D-A7D0-4FC79419EFEF}"/>
            </c:ext>
          </c:extLst>
        </c:ser>
        <c:ser>
          <c:idx val="1"/>
          <c:order val="1"/>
          <c:tx>
            <c:strRef>
              <c:f>Sheet1!$B$73</c:f>
              <c:strCache>
                <c:ptCount val="1"/>
                <c:pt idx="0">
                  <c:v>Gson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0.10700699912510936"/>
                  <c:y val="-0.15507094190334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84-4D7D-A7D0-4FC79419EFEF}"/>
                </c:ext>
              </c:extLst>
            </c:dLbl>
            <c:dLbl>
              <c:idx val="1"/>
              <c:layout>
                <c:manualLayout>
                  <c:x val="1.8666666666666668E-2"/>
                  <c:y val="-0.14953269397822389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4,1728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C84-4D7D-A7D0-4FC79419EFEF}"/>
                </c:ext>
              </c:extLst>
            </c:dLbl>
            <c:dLbl>
              <c:idx val="2"/>
              <c:layout>
                <c:manualLayout>
                  <c:x val="1.9993000874890639E-2"/>
                  <c:y val="-7.47663469891118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84-4D7D-A7D0-4FC79419EFEF}"/>
                </c:ext>
              </c:extLst>
            </c:dLbl>
            <c:dLbl>
              <c:idx val="3"/>
              <c:layout>
                <c:manualLayout>
                  <c:x val="-5.5784776902887037E-2"/>
                  <c:y val="-7.47663469891118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84-4D7D-A7D0-4FC79419EFEF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Sheet1!$C$71:$F$71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Sheet1!$C$73:$F$73</c:f>
              <c:numCache>
                <c:formatCode>General</c:formatCode>
                <c:ptCount val="4"/>
                <c:pt idx="0">
                  <c:v>7168</c:v>
                </c:pt>
                <c:pt idx="1">
                  <c:v>0</c:v>
                </c:pt>
                <c:pt idx="2">
                  <c:v>386256</c:v>
                </c:pt>
                <c:pt idx="3">
                  <c:v>2155256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C84-4D7D-A7D0-4FC79419EFEF}"/>
            </c:ext>
          </c:extLst>
        </c:ser>
        <c:ser>
          <c:idx val="2"/>
          <c:order val="2"/>
          <c:tx>
            <c:strRef>
              <c:f>Sheet1!$B$74</c:f>
              <c:strCache>
                <c:ptCount val="1"/>
                <c:pt idx="0">
                  <c:v>Json.io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7.0069991251094123E-3"/>
                  <c:y val="-0.215991669079656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C84-4D7D-A7D0-4FC79419EFEF}"/>
                </c:ext>
              </c:extLst>
            </c:dLbl>
            <c:dLbl>
              <c:idx val="1"/>
              <c:layout>
                <c:manualLayout>
                  <c:x val="4.1041119860017496E-3"/>
                  <c:y val="-0.210453421154537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C84-4D7D-A7D0-4FC79419EFEF}"/>
                </c:ext>
              </c:extLst>
            </c:dLbl>
            <c:dLbl>
              <c:idx val="2"/>
              <c:layout>
                <c:manualLayout>
                  <c:x val="3.0659667541557304E-2"/>
                  <c:y val="-0.12737970227774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C84-4D7D-A7D0-4FC79419EFEF}"/>
                </c:ext>
              </c:extLst>
            </c:dLbl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Sheet1!$C$71:$F$71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Sheet1!$C$74:$F$74</c:f>
              <c:numCache>
                <c:formatCode>General</c:formatCode>
                <c:ptCount val="4"/>
                <c:pt idx="0">
                  <c:v>5848</c:v>
                </c:pt>
                <c:pt idx="1">
                  <c:v>49084</c:v>
                </c:pt>
                <c:pt idx="2">
                  <c:v>481000</c:v>
                </c:pt>
                <c:pt idx="3">
                  <c:v>4801000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C84-4D7D-A7D0-4FC79419EFEF}"/>
            </c:ext>
          </c:extLst>
        </c:ser>
        <c:ser>
          <c:idx val="3"/>
          <c:order val="3"/>
          <c:tx>
            <c:strRef>
              <c:f>Sheet1!$B$75</c:f>
              <c:strCache>
                <c:ptCount val="1"/>
                <c:pt idx="0">
                  <c:v>Javax.json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9784776902887117E-2"/>
                  <c:y val="-0.265835900405731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C84-4D7D-A7D0-4FC79419EFEF}"/>
                </c:ext>
              </c:extLst>
            </c:dLbl>
            <c:dLbl>
              <c:idx val="1"/>
              <c:layout>
                <c:manualLayout>
                  <c:x val="-6.8895888013998305E-2"/>
                  <c:y val="-0.263066776443171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C84-4D7D-A7D0-4FC79419EFEF}"/>
                </c:ext>
              </c:extLst>
            </c:dLbl>
            <c:dLbl>
              <c:idx val="2"/>
              <c:layout>
                <c:manualLayout>
                  <c:x val="-0.11689588801399825"/>
                  <c:y val="-0.21599166907965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C84-4D7D-A7D0-4FC79419EFEF}"/>
                </c:ext>
              </c:extLst>
            </c:dLbl>
            <c:dLbl>
              <c:idx val="3"/>
              <c:layout>
                <c:manualLayout>
                  <c:x val="-7.1189632545931761E-2"/>
                  <c:y val="-8.307371887679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C84-4D7D-A7D0-4FC79419EFEF}"/>
                </c:ext>
              </c:extLst>
            </c:dLbl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Sheet1!$C$71:$F$71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Sheet1!$C$75:$F$75</c:f>
              <c:numCache>
                <c:formatCode>General</c:formatCode>
                <c:ptCount val="4"/>
                <c:pt idx="0">
                  <c:v>17192</c:v>
                </c:pt>
                <c:pt idx="1">
                  <c:v>154752</c:v>
                </c:pt>
                <c:pt idx="2">
                  <c:v>1222704</c:v>
                </c:pt>
                <c:pt idx="3">
                  <c:v>13506752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C84-4D7D-A7D0-4FC79419EF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59151711"/>
        <c:axId val="1159161695"/>
      </c:lineChart>
      <c:catAx>
        <c:axId val="115915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159161695"/>
        <c:crosses val="autoZero"/>
        <c:auto val="1"/>
        <c:lblAlgn val="ctr"/>
        <c:lblOffset val="100"/>
        <c:noMultiLvlLbl val="0"/>
      </c:catAx>
      <c:valAx>
        <c:axId val="115916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159151711"/>
        <c:crosses val="autoZero"/>
        <c:crossBetween val="between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1400" b="0" i="0" cap="none" baseline="0">
                <a:effectLst/>
              </a:rPr>
              <a:t>Deserialisatie: geheugen per 1000 bytes</a:t>
            </a:r>
            <a:endParaRPr lang="nl-BE" sz="1400" cap="none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Sheet1!$B$83</c:f>
              <c:strCache>
                <c:ptCount val="1"/>
                <c:pt idx="0">
                  <c:v>Jackson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0.1027936868988025"/>
                  <c:y val="-7.9443884468157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E0-4F76-8F1B-D3CF72CC7D87}"/>
                </c:ext>
              </c:extLst>
            </c:dLbl>
            <c:dLbl>
              <c:idx val="1"/>
              <c:layout>
                <c:manualLayout>
                  <c:x val="-0.10741129109667737"/>
                  <c:y val="-0.100628920326333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E0-4F76-8F1B-D3CF72CC7D87}"/>
                </c:ext>
              </c:extLst>
            </c:dLbl>
            <c:dLbl>
              <c:idx val="2"/>
              <c:layout>
                <c:manualLayout>
                  <c:x val="-0.11664649949242721"/>
                  <c:y val="-0.12446208566678015"/>
                </c:manualLayout>
              </c:layout>
              <c:tx>
                <c:rich>
                  <a:bodyPr/>
                  <a:lstStyle/>
                  <a:p>
                    <a:fld id="{9AA51603-ACC5-4141-9F71-B14010337D38}" type="VALUE">
                      <a:rPr lang="en-US" b="1"/>
                      <a:pPr/>
                      <a:t>[WAARDE]</a:t>
                    </a:fld>
                    <a:endParaRPr lang="nl-BE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5E0-4F76-8F1B-D3CF72CC7D87}"/>
                </c:ext>
              </c:extLst>
            </c:dLbl>
            <c:dLbl>
              <c:idx val="3"/>
              <c:layout>
                <c:manualLayout>
                  <c:x val="-1.7368009238117123E-2"/>
                  <c:y val="-4.50182011986227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E0-4F76-8F1B-D3CF72CC7D87}"/>
                </c:ext>
              </c:extLst>
            </c:dLbl>
            <c:spPr>
              <a:solidFill>
                <a:schemeClr val="accent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Sheet1!$C$82:$F$82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Sheet1!$C$83:$F$83</c:f>
              <c:numCache>
                <c:formatCode>General</c:formatCode>
                <c:ptCount val="4"/>
                <c:pt idx="0">
                  <c:v>29696</c:v>
                </c:pt>
                <c:pt idx="1">
                  <c:v>29808</c:v>
                </c:pt>
                <c:pt idx="2">
                  <c:v>20064</c:v>
                </c:pt>
                <c:pt idx="3">
                  <c:v>20136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E0-4F76-8F1B-D3CF72CC7D87}"/>
            </c:ext>
          </c:extLst>
        </c:ser>
        <c:ser>
          <c:idx val="1"/>
          <c:order val="1"/>
          <c:tx>
            <c:strRef>
              <c:f>Sheet1!$B$84</c:f>
              <c:strCache>
                <c:ptCount val="1"/>
                <c:pt idx="0">
                  <c:v>Gson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5.7200117512572549E-3"/>
                  <c:y val="-5.825884860998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E0-4F76-8F1B-D3CF72CC7D87}"/>
                </c:ext>
              </c:extLst>
            </c:dLbl>
            <c:dLbl>
              <c:idx val="1"/>
              <c:layout>
                <c:manualLayout>
                  <c:x val="8.0288138501947385E-3"/>
                  <c:y val="-6.6203237056798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E0-4F76-8F1B-D3CF72CC7D87}"/>
                </c:ext>
              </c:extLst>
            </c:dLbl>
            <c:dLbl>
              <c:idx val="2"/>
              <c:layout>
                <c:manualLayout>
                  <c:x val="1.9572824344881948E-2"/>
                  <c:y val="-4.2370071716350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E0-4F76-8F1B-D3CF72CC7D87}"/>
                </c:ext>
              </c:extLst>
            </c:dLbl>
            <c:dLbl>
              <c:idx val="3"/>
              <c:layout>
                <c:manualLayout>
                  <c:x val="-9.3558478503052711E-2"/>
                  <c:y val="-0.121813956184508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E0-4F76-8F1B-D3CF72CC7D87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Sheet1!$C$82:$F$82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Sheet1!$C$84:$F$84</c:f>
              <c:numCache>
                <c:formatCode>General</c:formatCode>
                <c:ptCount val="4"/>
                <c:pt idx="0">
                  <c:v>6264</c:v>
                </c:pt>
                <c:pt idx="1">
                  <c:v>6264</c:v>
                </c:pt>
                <c:pt idx="2">
                  <c:v>6264</c:v>
                </c:pt>
                <c:pt idx="3">
                  <c:v>6264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5E0-4F76-8F1B-D3CF72CC7D87}"/>
            </c:ext>
          </c:extLst>
        </c:ser>
        <c:ser>
          <c:idx val="2"/>
          <c:order val="2"/>
          <c:tx>
            <c:strRef>
              <c:f>Sheet1!$B$85</c:f>
              <c:strCache>
                <c:ptCount val="1"/>
                <c:pt idx="0">
                  <c:v>Json.io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1.9572824344881907E-2"/>
                  <c:y val="-0.230387264957657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5E0-4F76-8F1B-D3CF72CC7D87}"/>
                </c:ext>
              </c:extLst>
            </c:dLbl>
            <c:dLbl>
              <c:idx val="1"/>
              <c:layout>
                <c:manualLayout>
                  <c:x val="2.4190428542756832E-2"/>
                  <c:y val="-0.225091005993113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E0-4F76-8F1B-D3CF72CC7D87}"/>
                </c:ext>
              </c:extLst>
            </c:dLbl>
            <c:dLbl>
              <c:idx val="2"/>
              <c:layout>
                <c:manualLayout>
                  <c:x val="1.25598834182196E-2"/>
                  <c:y val="-9.26845318795171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5E0-4F76-8F1B-D3CF72CC7D87}"/>
                </c:ext>
              </c:extLst>
            </c:dLbl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Sheet1!$C$82:$F$82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Sheet1!$C$85:$F$85</c:f>
              <c:numCache>
                <c:formatCode>General</c:formatCode>
                <c:ptCount val="4"/>
                <c:pt idx="0">
                  <c:v>5472</c:v>
                </c:pt>
                <c:pt idx="1">
                  <c:v>48672</c:v>
                </c:pt>
                <c:pt idx="2">
                  <c:v>480000</c:v>
                </c:pt>
                <c:pt idx="3">
                  <c:v>4800000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5E0-4F76-8F1B-D3CF72CC7D87}"/>
            </c:ext>
          </c:extLst>
        </c:ser>
        <c:ser>
          <c:idx val="3"/>
          <c:order val="3"/>
          <c:tx>
            <c:strRef>
              <c:f>Sheet1!$B$86</c:f>
              <c:strCache>
                <c:ptCount val="1"/>
                <c:pt idx="0">
                  <c:v>Javax.json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4.9691238623241311E-2"/>
                  <c:y val="-0.309831149425814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5E0-4F76-8F1B-D3CF72CC7D87}"/>
                </c:ext>
              </c:extLst>
            </c:dLbl>
            <c:dLbl>
              <c:idx val="1"/>
              <c:layout>
                <c:manualLayout>
                  <c:x val="-4.2764832326428984E-2"/>
                  <c:y val="-0.3018867609789988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E0-4F76-8F1B-D3CF72CC7D87}"/>
                </c:ext>
              </c:extLst>
            </c:dLbl>
            <c:dLbl>
              <c:idx val="2"/>
              <c:layout>
                <c:manualLayout>
                  <c:x val="-3.9809565639789143E-2"/>
                  <c:y val="-0.2383316534044727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E0-4F76-8F1B-D3CF72CC7D87}"/>
                </c:ext>
              </c:extLst>
            </c:dLbl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Sheet1!$C$82:$F$82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Sheet1!$C$86:$F$86</c:f>
              <c:numCache>
                <c:formatCode>General</c:formatCode>
                <c:ptCount val="4"/>
                <c:pt idx="0">
                  <c:v>9088</c:v>
                </c:pt>
                <c:pt idx="1">
                  <c:v>84448</c:v>
                </c:pt>
                <c:pt idx="2">
                  <c:v>837400</c:v>
                </c:pt>
                <c:pt idx="3">
                  <c:v>7209400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5E0-4F76-8F1B-D3CF72CC7D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6912287"/>
        <c:axId val="1826895647"/>
      </c:lineChart>
      <c:catAx>
        <c:axId val="182691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26895647"/>
        <c:crosses val="autoZero"/>
        <c:auto val="1"/>
        <c:lblAlgn val="ctr"/>
        <c:lblOffset val="100"/>
        <c:noMultiLvlLbl val="0"/>
      </c:catAx>
      <c:valAx>
        <c:axId val="1826895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26912287"/>
        <c:crosses val="autoZero"/>
        <c:crossBetween val="between"/>
        <c:dispUnits>
          <c:builtInUnit val="ten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1B415-445E-436E-88C3-67E16C83CC5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8E8EA-2CBD-451B-9625-4B7F25ADE261}">
      <dgm:prSet/>
      <dgm:spPr/>
      <dgm:t>
        <a:bodyPr/>
        <a:lstStyle/>
        <a:p>
          <a:r>
            <a:rPr lang="en-US" dirty="0"/>
            <a:t>Literatuurstudie</a:t>
          </a:r>
        </a:p>
        <a:p>
          <a:r>
            <a:rPr lang="en-US" dirty="0"/>
            <a:t>Onderzoeksvragen</a:t>
          </a:r>
        </a:p>
      </dgm:t>
    </dgm:pt>
    <dgm:pt modelId="{87D626EA-47CD-460C-B28A-3CA0B221F181}" type="parTrans" cxnId="{44201935-E3A3-4E41-930D-8A441B1FE244}">
      <dgm:prSet/>
      <dgm:spPr/>
      <dgm:t>
        <a:bodyPr/>
        <a:lstStyle/>
        <a:p>
          <a:endParaRPr lang="en-US"/>
        </a:p>
      </dgm:t>
    </dgm:pt>
    <dgm:pt modelId="{86954DD4-2D1A-4132-8698-EA8087675039}" type="sibTrans" cxnId="{44201935-E3A3-4E41-930D-8A441B1FE24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F0C9952-1145-4576-80CF-4B6ADC04132A}">
      <dgm:prSet/>
      <dgm:spPr/>
      <dgm:t>
        <a:bodyPr/>
        <a:lstStyle/>
        <a:p>
          <a:r>
            <a:rPr lang="en-US"/>
            <a:t>Testomgeving</a:t>
          </a:r>
        </a:p>
      </dgm:t>
    </dgm:pt>
    <dgm:pt modelId="{A0AD5BB7-178D-4124-A628-B697B44D3787}" type="parTrans" cxnId="{9D415526-A23A-4862-9EF2-BC19B6920059}">
      <dgm:prSet/>
      <dgm:spPr/>
      <dgm:t>
        <a:bodyPr/>
        <a:lstStyle/>
        <a:p>
          <a:endParaRPr lang="en-US"/>
        </a:p>
      </dgm:t>
    </dgm:pt>
    <dgm:pt modelId="{B3CF9AC4-4BFB-4168-B0ED-6CE51ADE1DC1}" type="sibTrans" cxnId="{9D415526-A23A-4862-9EF2-BC19B692005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BABBE37-F98E-4435-A709-73990B1D8BA8}">
      <dgm:prSet/>
      <dgm:spPr/>
      <dgm:t>
        <a:bodyPr/>
        <a:lstStyle/>
        <a:p>
          <a:r>
            <a:rPr lang="en-US" dirty="0"/>
            <a:t>Implementatie van:</a:t>
          </a:r>
        </a:p>
      </dgm:t>
    </dgm:pt>
    <dgm:pt modelId="{06733AD4-AE4B-4A51-8D7A-7DFF617860AD}" type="parTrans" cxnId="{6E13D629-55B3-46E6-8B4B-B95F219149FC}">
      <dgm:prSet/>
      <dgm:spPr/>
      <dgm:t>
        <a:bodyPr/>
        <a:lstStyle/>
        <a:p>
          <a:endParaRPr lang="en-US"/>
        </a:p>
      </dgm:t>
    </dgm:pt>
    <dgm:pt modelId="{95F5FAF0-2590-4B1D-B691-70ABD9139F56}" type="sibTrans" cxnId="{6E13D629-55B3-46E6-8B4B-B95F219149F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E98881B-6DB2-4388-9765-71E4B76DA5CB}">
      <dgm:prSet/>
      <dgm:spPr/>
      <dgm:t>
        <a:bodyPr/>
        <a:lstStyle/>
        <a:p>
          <a:r>
            <a:rPr lang="en-US" dirty="0"/>
            <a:t>Jackson</a:t>
          </a:r>
        </a:p>
      </dgm:t>
    </dgm:pt>
    <dgm:pt modelId="{BE96B7E0-EE0E-4B12-9F8F-FBC5FC129BE4}" type="parTrans" cxnId="{5CB0267A-F613-4D49-9F04-979059F9C190}">
      <dgm:prSet/>
      <dgm:spPr/>
      <dgm:t>
        <a:bodyPr/>
        <a:lstStyle/>
        <a:p>
          <a:endParaRPr lang="en-US"/>
        </a:p>
      </dgm:t>
    </dgm:pt>
    <dgm:pt modelId="{F0DDDA59-39E5-499B-8459-0308CC76C071}" type="sibTrans" cxnId="{5CB0267A-F613-4D49-9F04-979059F9C190}">
      <dgm:prSet/>
      <dgm:spPr/>
      <dgm:t>
        <a:bodyPr/>
        <a:lstStyle/>
        <a:p>
          <a:endParaRPr lang="en-US"/>
        </a:p>
      </dgm:t>
    </dgm:pt>
    <dgm:pt modelId="{7068891D-2467-4558-8F8F-C5EE51CB01C4}">
      <dgm:prSet/>
      <dgm:spPr/>
      <dgm:t>
        <a:bodyPr/>
        <a:lstStyle/>
        <a:p>
          <a:r>
            <a:rPr lang="en-US"/>
            <a:t>Gson</a:t>
          </a:r>
        </a:p>
      </dgm:t>
    </dgm:pt>
    <dgm:pt modelId="{3A883E97-3163-4EFB-8054-C42726120DDF}" type="parTrans" cxnId="{C4A448DA-E6C8-41EB-AEF3-76D4A631C392}">
      <dgm:prSet/>
      <dgm:spPr/>
      <dgm:t>
        <a:bodyPr/>
        <a:lstStyle/>
        <a:p>
          <a:endParaRPr lang="en-US"/>
        </a:p>
      </dgm:t>
    </dgm:pt>
    <dgm:pt modelId="{09E74269-BA5D-489B-947E-AB9FED0FBAFE}" type="sibTrans" cxnId="{C4A448DA-E6C8-41EB-AEF3-76D4A631C392}">
      <dgm:prSet/>
      <dgm:spPr/>
      <dgm:t>
        <a:bodyPr/>
        <a:lstStyle/>
        <a:p>
          <a:endParaRPr lang="en-US"/>
        </a:p>
      </dgm:t>
    </dgm:pt>
    <dgm:pt modelId="{655A5C8B-1962-486B-A73C-9CB0E18FEB5C}">
      <dgm:prSet/>
      <dgm:spPr/>
      <dgm:t>
        <a:bodyPr/>
        <a:lstStyle/>
        <a:p>
          <a:r>
            <a:rPr lang="en-US" dirty="0"/>
            <a:t>javax.json</a:t>
          </a:r>
        </a:p>
      </dgm:t>
    </dgm:pt>
    <dgm:pt modelId="{1B3C3CA6-F4E2-4788-8676-D3B853A692CB}" type="parTrans" cxnId="{AC9A9006-3378-443E-BBC9-68C2BDD77B5C}">
      <dgm:prSet/>
      <dgm:spPr/>
      <dgm:t>
        <a:bodyPr/>
        <a:lstStyle/>
        <a:p>
          <a:endParaRPr lang="en-US"/>
        </a:p>
      </dgm:t>
    </dgm:pt>
    <dgm:pt modelId="{106913B0-C75B-43DA-8D60-A00BA6AD34FC}" type="sibTrans" cxnId="{AC9A9006-3378-443E-BBC9-68C2BDD77B5C}">
      <dgm:prSet/>
      <dgm:spPr/>
      <dgm:t>
        <a:bodyPr/>
        <a:lstStyle/>
        <a:p>
          <a:endParaRPr lang="en-US"/>
        </a:p>
      </dgm:t>
    </dgm:pt>
    <dgm:pt modelId="{6F9D3806-F39F-423E-8317-B94A99B4661A}">
      <dgm:prSet/>
      <dgm:spPr/>
      <dgm:t>
        <a:bodyPr/>
        <a:lstStyle/>
        <a:p>
          <a:r>
            <a:rPr lang="en-US"/>
            <a:t>json-io</a:t>
          </a:r>
        </a:p>
      </dgm:t>
    </dgm:pt>
    <dgm:pt modelId="{6F117D0E-722B-489D-9852-82715BBF055A}" type="parTrans" cxnId="{7E087253-E4ED-4A40-836E-32C072A86C59}">
      <dgm:prSet/>
      <dgm:spPr/>
      <dgm:t>
        <a:bodyPr/>
        <a:lstStyle/>
        <a:p>
          <a:endParaRPr lang="en-US"/>
        </a:p>
      </dgm:t>
    </dgm:pt>
    <dgm:pt modelId="{622D7437-ED1E-410A-A8DC-DA4E4081288E}" type="sibTrans" cxnId="{7E087253-E4ED-4A40-836E-32C072A86C59}">
      <dgm:prSet/>
      <dgm:spPr/>
      <dgm:t>
        <a:bodyPr/>
        <a:lstStyle/>
        <a:p>
          <a:endParaRPr lang="en-US"/>
        </a:p>
      </dgm:t>
    </dgm:pt>
    <dgm:pt modelId="{7412FC87-73FE-4F2A-9147-8A5463F1CCCA}">
      <dgm:prSet/>
      <dgm:spPr/>
      <dgm:t>
        <a:bodyPr/>
        <a:lstStyle/>
        <a:p>
          <a:r>
            <a:rPr lang="en-US" dirty="0"/>
            <a:t>Conclusie</a:t>
          </a:r>
        </a:p>
      </dgm:t>
    </dgm:pt>
    <dgm:pt modelId="{16152A61-A3A8-4726-AE22-607BD81272D8}" type="parTrans" cxnId="{24C7119C-112B-4785-9578-5440D5233AB2}">
      <dgm:prSet/>
      <dgm:spPr/>
      <dgm:t>
        <a:bodyPr/>
        <a:lstStyle/>
        <a:p>
          <a:endParaRPr lang="en-US"/>
        </a:p>
      </dgm:t>
    </dgm:pt>
    <dgm:pt modelId="{991A1491-3083-44E4-8319-E5111574F07A}" type="sibTrans" cxnId="{24C7119C-112B-4785-9578-5440D5233AB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B3A8E70-F2AA-468C-9243-E58EED6088D9}">
      <dgm:prSet/>
      <dgm:spPr/>
      <dgm:t>
        <a:bodyPr/>
        <a:lstStyle/>
        <a:p>
          <a:r>
            <a:rPr lang="en-US"/>
            <a:t>Team bijdrage</a:t>
          </a:r>
        </a:p>
      </dgm:t>
    </dgm:pt>
    <dgm:pt modelId="{738ADF91-48B9-4C6A-8F8D-DDD5207DDB32}" type="parTrans" cxnId="{5D100629-C1BA-46BF-9A2C-C21E2F01EEAE}">
      <dgm:prSet/>
      <dgm:spPr/>
      <dgm:t>
        <a:bodyPr/>
        <a:lstStyle/>
        <a:p>
          <a:endParaRPr lang="en-US"/>
        </a:p>
      </dgm:t>
    </dgm:pt>
    <dgm:pt modelId="{4320EF46-C5FB-45DF-A320-3FE7794E22C3}" type="sibTrans" cxnId="{5D100629-C1BA-46BF-9A2C-C21E2F01EEAE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F401B0A-7718-4B0D-85AB-7926616B3A08}" type="pres">
      <dgm:prSet presAssocID="{C341B415-445E-436E-88C3-67E16C83CC5E}" presName="Name0" presStyleCnt="0">
        <dgm:presLayoutVars>
          <dgm:animLvl val="lvl"/>
          <dgm:resizeHandles val="exact"/>
        </dgm:presLayoutVars>
      </dgm:prSet>
      <dgm:spPr/>
    </dgm:pt>
    <dgm:pt modelId="{D79DAACD-8293-4489-AC3C-3D59962FD311}" type="pres">
      <dgm:prSet presAssocID="{E978E8EA-2CBD-451B-9625-4B7F25ADE261}" presName="compositeNode" presStyleCnt="0">
        <dgm:presLayoutVars>
          <dgm:bulletEnabled val="1"/>
        </dgm:presLayoutVars>
      </dgm:prSet>
      <dgm:spPr/>
    </dgm:pt>
    <dgm:pt modelId="{0AC51115-6F4E-401B-9B01-7130C414EB32}" type="pres">
      <dgm:prSet presAssocID="{E978E8EA-2CBD-451B-9625-4B7F25ADE261}" presName="bgRect" presStyleLbl="alignNode1" presStyleIdx="0" presStyleCnt="5"/>
      <dgm:spPr/>
    </dgm:pt>
    <dgm:pt modelId="{684407B8-914F-4628-8098-499F8152CFA3}" type="pres">
      <dgm:prSet presAssocID="{86954DD4-2D1A-4132-8698-EA808767503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7DB846A-FAC2-4B17-82F6-27BAE7580877}" type="pres">
      <dgm:prSet presAssocID="{E978E8EA-2CBD-451B-9625-4B7F25ADE261}" presName="nodeRect" presStyleLbl="alignNode1" presStyleIdx="0" presStyleCnt="5">
        <dgm:presLayoutVars>
          <dgm:bulletEnabled val="1"/>
        </dgm:presLayoutVars>
      </dgm:prSet>
      <dgm:spPr/>
    </dgm:pt>
    <dgm:pt modelId="{763EA537-4648-40F0-9510-521F5E9734D7}" type="pres">
      <dgm:prSet presAssocID="{86954DD4-2D1A-4132-8698-EA8087675039}" presName="sibTrans" presStyleCnt="0"/>
      <dgm:spPr/>
    </dgm:pt>
    <dgm:pt modelId="{64453190-9DE9-49D8-88F7-5344C4B2D329}" type="pres">
      <dgm:prSet presAssocID="{1F0C9952-1145-4576-80CF-4B6ADC04132A}" presName="compositeNode" presStyleCnt="0">
        <dgm:presLayoutVars>
          <dgm:bulletEnabled val="1"/>
        </dgm:presLayoutVars>
      </dgm:prSet>
      <dgm:spPr/>
    </dgm:pt>
    <dgm:pt modelId="{C5017CBA-92E7-45D8-BA6B-11E6B6D0F507}" type="pres">
      <dgm:prSet presAssocID="{1F0C9952-1145-4576-80CF-4B6ADC04132A}" presName="bgRect" presStyleLbl="alignNode1" presStyleIdx="1" presStyleCnt="5"/>
      <dgm:spPr/>
    </dgm:pt>
    <dgm:pt modelId="{5E824F9B-AB61-465C-95DE-E66BCE9F2A8F}" type="pres">
      <dgm:prSet presAssocID="{B3CF9AC4-4BFB-4168-B0ED-6CE51ADE1DC1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3101B1D-E2CC-40AA-B485-3856C6B722AA}" type="pres">
      <dgm:prSet presAssocID="{1F0C9952-1145-4576-80CF-4B6ADC04132A}" presName="nodeRect" presStyleLbl="alignNode1" presStyleIdx="1" presStyleCnt="5">
        <dgm:presLayoutVars>
          <dgm:bulletEnabled val="1"/>
        </dgm:presLayoutVars>
      </dgm:prSet>
      <dgm:spPr/>
    </dgm:pt>
    <dgm:pt modelId="{B4772887-7E3F-498F-8E1A-E82968E0E7C7}" type="pres">
      <dgm:prSet presAssocID="{B3CF9AC4-4BFB-4168-B0ED-6CE51ADE1DC1}" presName="sibTrans" presStyleCnt="0"/>
      <dgm:spPr/>
    </dgm:pt>
    <dgm:pt modelId="{ACA721B8-A8A6-4AAC-A8D4-6D37FDC4D2AA}" type="pres">
      <dgm:prSet presAssocID="{DBABBE37-F98E-4435-A709-73990B1D8BA8}" presName="compositeNode" presStyleCnt="0">
        <dgm:presLayoutVars>
          <dgm:bulletEnabled val="1"/>
        </dgm:presLayoutVars>
      </dgm:prSet>
      <dgm:spPr/>
    </dgm:pt>
    <dgm:pt modelId="{8985AEA6-348D-4562-A8A2-0D3CAD4F74AD}" type="pres">
      <dgm:prSet presAssocID="{DBABBE37-F98E-4435-A709-73990B1D8BA8}" presName="bgRect" presStyleLbl="alignNode1" presStyleIdx="2" presStyleCnt="5"/>
      <dgm:spPr/>
    </dgm:pt>
    <dgm:pt modelId="{1FFF5EA8-38D1-4D09-91D6-1A9AF4F9D35D}" type="pres">
      <dgm:prSet presAssocID="{95F5FAF0-2590-4B1D-B691-70ABD9139F5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BAD04A7-7CAE-4069-82D6-AC26679D570A}" type="pres">
      <dgm:prSet presAssocID="{DBABBE37-F98E-4435-A709-73990B1D8BA8}" presName="nodeRect" presStyleLbl="alignNode1" presStyleIdx="2" presStyleCnt="5">
        <dgm:presLayoutVars>
          <dgm:bulletEnabled val="1"/>
        </dgm:presLayoutVars>
      </dgm:prSet>
      <dgm:spPr/>
    </dgm:pt>
    <dgm:pt modelId="{D47E9814-7228-477D-8654-80AD290E04ED}" type="pres">
      <dgm:prSet presAssocID="{95F5FAF0-2590-4B1D-B691-70ABD9139F56}" presName="sibTrans" presStyleCnt="0"/>
      <dgm:spPr/>
    </dgm:pt>
    <dgm:pt modelId="{1981C107-8CA9-46A3-9960-44873403BE98}" type="pres">
      <dgm:prSet presAssocID="{7412FC87-73FE-4F2A-9147-8A5463F1CCCA}" presName="compositeNode" presStyleCnt="0">
        <dgm:presLayoutVars>
          <dgm:bulletEnabled val="1"/>
        </dgm:presLayoutVars>
      </dgm:prSet>
      <dgm:spPr/>
    </dgm:pt>
    <dgm:pt modelId="{E71C54C7-0CDF-44AE-A848-B4A5BEA90CD8}" type="pres">
      <dgm:prSet presAssocID="{7412FC87-73FE-4F2A-9147-8A5463F1CCCA}" presName="bgRect" presStyleLbl="alignNode1" presStyleIdx="3" presStyleCnt="5"/>
      <dgm:spPr/>
    </dgm:pt>
    <dgm:pt modelId="{8AF97D5E-1EDD-49A4-9599-C639AA3BCEBB}" type="pres">
      <dgm:prSet presAssocID="{991A1491-3083-44E4-8319-E5111574F07A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C874AAA-5558-4C3C-82C6-CA1C1561C7C0}" type="pres">
      <dgm:prSet presAssocID="{7412FC87-73FE-4F2A-9147-8A5463F1CCCA}" presName="nodeRect" presStyleLbl="alignNode1" presStyleIdx="3" presStyleCnt="5">
        <dgm:presLayoutVars>
          <dgm:bulletEnabled val="1"/>
        </dgm:presLayoutVars>
      </dgm:prSet>
      <dgm:spPr/>
    </dgm:pt>
    <dgm:pt modelId="{A5A83061-57D1-46E2-989B-F2B0E244EAC5}" type="pres">
      <dgm:prSet presAssocID="{991A1491-3083-44E4-8319-E5111574F07A}" presName="sibTrans" presStyleCnt="0"/>
      <dgm:spPr/>
    </dgm:pt>
    <dgm:pt modelId="{A54D987C-B037-46EE-B138-526CE6A1B2D0}" type="pres">
      <dgm:prSet presAssocID="{5B3A8E70-F2AA-468C-9243-E58EED6088D9}" presName="compositeNode" presStyleCnt="0">
        <dgm:presLayoutVars>
          <dgm:bulletEnabled val="1"/>
        </dgm:presLayoutVars>
      </dgm:prSet>
      <dgm:spPr/>
    </dgm:pt>
    <dgm:pt modelId="{BA007827-F4D9-4AB0-9E3B-76712572C7DC}" type="pres">
      <dgm:prSet presAssocID="{5B3A8E70-F2AA-468C-9243-E58EED6088D9}" presName="bgRect" presStyleLbl="alignNode1" presStyleIdx="4" presStyleCnt="5"/>
      <dgm:spPr/>
    </dgm:pt>
    <dgm:pt modelId="{5BBF7E3D-CD1C-4056-AC03-5297CC3A2480}" type="pres">
      <dgm:prSet presAssocID="{4320EF46-C5FB-45DF-A320-3FE7794E22C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C62573D-26A9-4682-84B5-90AA0158852A}" type="pres">
      <dgm:prSet presAssocID="{5B3A8E70-F2AA-468C-9243-E58EED6088D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C9A9006-3378-443E-BBC9-68C2BDD77B5C}" srcId="{DBABBE37-F98E-4435-A709-73990B1D8BA8}" destId="{655A5C8B-1962-486B-A73C-9CB0E18FEB5C}" srcOrd="2" destOrd="0" parTransId="{1B3C3CA6-F4E2-4788-8676-D3B853A692CB}" sibTransId="{106913B0-C75B-43DA-8D60-A00BA6AD34FC}"/>
    <dgm:cxn modelId="{23AC0C07-0E2E-4CEC-B7BA-B71A294B8651}" type="presOf" srcId="{4320EF46-C5FB-45DF-A320-3FE7794E22C3}" destId="{5BBF7E3D-CD1C-4056-AC03-5297CC3A2480}" srcOrd="0" destOrd="0" presId="urn:microsoft.com/office/officeart/2016/7/layout/LinearBlockProcessNumbered"/>
    <dgm:cxn modelId="{3A7F5D12-1942-4F97-A30C-AE9D3DEE66DD}" type="presOf" srcId="{86954DD4-2D1A-4132-8698-EA8087675039}" destId="{684407B8-914F-4628-8098-499F8152CFA3}" srcOrd="0" destOrd="0" presId="urn:microsoft.com/office/officeart/2016/7/layout/LinearBlockProcessNumbered"/>
    <dgm:cxn modelId="{3377C217-4FD3-4862-B978-60ECDF794994}" type="presOf" srcId="{E978E8EA-2CBD-451B-9625-4B7F25ADE261}" destId="{0AC51115-6F4E-401B-9B01-7130C414EB32}" srcOrd="0" destOrd="0" presId="urn:microsoft.com/office/officeart/2016/7/layout/LinearBlockProcessNumbered"/>
    <dgm:cxn modelId="{9E104F19-EFC1-4867-90A3-50A8B27262E1}" type="presOf" srcId="{655A5C8B-1962-486B-A73C-9CB0E18FEB5C}" destId="{5BAD04A7-7CAE-4069-82D6-AC26679D570A}" srcOrd="0" destOrd="3" presId="urn:microsoft.com/office/officeart/2016/7/layout/LinearBlockProcessNumbered"/>
    <dgm:cxn modelId="{9D415526-A23A-4862-9EF2-BC19B6920059}" srcId="{C341B415-445E-436E-88C3-67E16C83CC5E}" destId="{1F0C9952-1145-4576-80CF-4B6ADC04132A}" srcOrd="1" destOrd="0" parTransId="{A0AD5BB7-178D-4124-A628-B697B44D3787}" sibTransId="{B3CF9AC4-4BFB-4168-B0ED-6CE51ADE1DC1}"/>
    <dgm:cxn modelId="{5D100629-C1BA-46BF-9A2C-C21E2F01EEAE}" srcId="{C341B415-445E-436E-88C3-67E16C83CC5E}" destId="{5B3A8E70-F2AA-468C-9243-E58EED6088D9}" srcOrd="4" destOrd="0" parTransId="{738ADF91-48B9-4C6A-8F8D-DDD5207DDB32}" sibTransId="{4320EF46-C5FB-45DF-A320-3FE7794E22C3}"/>
    <dgm:cxn modelId="{6E13D629-55B3-46E6-8B4B-B95F219149FC}" srcId="{C341B415-445E-436E-88C3-67E16C83CC5E}" destId="{DBABBE37-F98E-4435-A709-73990B1D8BA8}" srcOrd="2" destOrd="0" parTransId="{06733AD4-AE4B-4A51-8D7A-7DFF617860AD}" sibTransId="{95F5FAF0-2590-4B1D-B691-70ABD9139F56}"/>
    <dgm:cxn modelId="{44201935-E3A3-4E41-930D-8A441B1FE244}" srcId="{C341B415-445E-436E-88C3-67E16C83CC5E}" destId="{E978E8EA-2CBD-451B-9625-4B7F25ADE261}" srcOrd="0" destOrd="0" parTransId="{87D626EA-47CD-460C-B28A-3CA0B221F181}" sibTransId="{86954DD4-2D1A-4132-8698-EA8087675039}"/>
    <dgm:cxn modelId="{7D3F7F39-DBEE-4981-9D27-F812EF0262F1}" type="presOf" srcId="{5B3A8E70-F2AA-468C-9243-E58EED6088D9}" destId="{AC62573D-26A9-4682-84B5-90AA0158852A}" srcOrd="1" destOrd="0" presId="urn:microsoft.com/office/officeart/2016/7/layout/LinearBlockProcessNumbered"/>
    <dgm:cxn modelId="{A6963569-2EDB-4D5F-AEBB-B03548E98EF6}" type="presOf" srcId="{6F9D3806-F39F-423E-8317-B94A99B4661A}" destId="{5BAD04A7-7CAE-4069-82D6-AC26679D570A}" srcOrd="0" destOrd="4" presId="urn:microsoft.com/office/officeart/2016/7/layout/LinearBlockProcessNumbered"/>
    <dgm:cxn modelId="{5AB3126C-0C51-4D08-AC1C-122534112078}" type="presOf" srcId="{5B3A8E70-F2AA-468C-9243-E58EED6088D9}" destId="{BA007827-F4D9-4AB0-9E3B-76712572C7DC}" srcOrd="0" destOrd="0" presId="urn:microsoft.com/office/officeart/2016/7/layout/LinearBlockProcessNumbered"/>
    <dgm:cxn modelId="{7E087253-E4ED-4A40-836E-32C072A86C59}" srcId="{DBABBE37-F98E-4435-A709-73990B1D8BA8}" destId="{6F9D3806-F39F-423E-8317-B94A99B4661A}" srcOrd="3" destOrd="0" parTransId="{6F117D0E-722B-489D-9852-82715BBF055A}" sibTransId="{622D7437-ED1E-410A-A8DC-DA4E4081288E}"/>
    <dgm:cxn modelId="{473B9A53-0FD4-406C-ABC8-F517CEBF3FDA}" type="presOf" srcId="{DBABBE37-F98E-4435-A709-73990B1D8BA8}" destId="{5BAD04A7-7CAE-4069-82D6-AC26679D570A}" srcOrd="1" destOrd="0" presId="urn:microsoft.com/office/officeart/2016/7/layout/LinearBlockProcessNumbered"/>
    <dgm:cxn modelId="{55F46357-705E-40E6-A05A-DA8C60241342}" type="presOf" srcId="{7412FC87-73FE-4F2A-9147-8A5463F1CCCA}" destId="{3C874AAA-5558-4C3C-82C6-CA1C1561C7C0}" srcOrd="1" destOrd="0" presId="urn:microsoft.com/office/officeart/2016/7/layout/LinearBlockProcessNumbered"/>
    <dgm:cxn modelId="{2E62035A-3FEB-40FC-BC76-77DBCEFEF32A}" type="presOf" srcId="{7412FC87-73FE-4F2A-9147-8A5463F1CCCA}" destId="{E71C54C7-0CDF-44AE-A848-B4A5BEA90CD8}" srcOrd="0" destOrd="0" presId="urn:microsoft.com/office/officeart/2016/7/layout/LinearBlockProcessNumbered"/>
    <dgm:cxn modelId="{5CB0267A-F613-4D49-9F04-979059F9C190}" srcId="{DBABBE37-F98E-4435-A709-73990B1D8BA8}" destId="{6E98881B-6DB2-4388-9765-71E4B76DA5CB}" srcOrd="0" destOrd="0" parTransId="{BE96B7E0-EE0E-4B12-9F8F-FBC5FC129BE4}" sibTransId="{F0DDDA59-39E5-499B-8459-0308CC76C071}"/>
    <dgm:cxn modelId="{1D39AE83-5F4B-4EEE-BFED-9E0BEFB38885}" type="presOf" srcId="{6E98881B-6DB2-4388-9765-71E4B76DA5CB}" destId="{5BAD04A7-7CAE-4069-82D6-AC26679D570A}" srcOrd="0" destOrd="1" presId="urn:microsoft.com/office/officeart/2016/7/layout/LinearBlockProcessNumbered"/>
    <dgm:cxn modelId="{3DED228C-7355-4684-A013-9CEC972AB5C3}" type="presOf" srcId="{1F0C9952-1145-4576-80CF-4B6ADC04132A}" destId="{C5017CBA-92E7-45D8-BA6B-11E6B6D0F507}" srcOrd="0" destOrd="0" presId="urn:microsoft.com/office/officeart/2016/7/layout/LinearBlockProcessNumbered"/>
    <dgm:cxn modelId="{84DE2594-A873-41F9-9746-29878FA9DFC2}" type="presOf" srcId="{C341B415-445E-436E-88C3-67E16C83CC5E}" destId="{6F401B0A-7718-4B0D-85AB-7926616B3A08}" srcOrd="0" destOrd="0" presId="urn:microsoft.com/office/officeart/2016/7/layout/LinearBlockProcessNumbered"/>
    <dgm:cxn modelId="{F1B1EB97-C5A5-4F55-896D-C6EC409B74FD}" type="presOf" srcId="{DBABBE37-F98E-4435-A709-73990B1D8BA8}" destId="{8985AEA6-348D-4562-A8A2-0D3CAD4F74AD}" srcOrd="0" destOrd="0" presId="urn:microsoft.com/office/officeart/2016/7/layout/LinearBlockProcessNumbered"/>
    <dgm:cxn modelId="{24C7119C-112B-4785-9578-5440D5233AB2}" srcId="{C341B415-445E-436E-88C3-67E16C83CC5E}" destId="{7412FC87-73FE-4F2A-9147-8A5463F1CCCA}" srcOrd="3" destOrd="0" parTransId="{16152A61-A3A8-4726-AE22-607BD81272D8}" sibTransId="{991A1491-3083-44E4-8319-E5111574F07A}"/>
    <dgm:cxn modelId="{638FD3A0-9438-45AA-AF90-FAFA0C4F3BFF}" type="presOf" srcId="{7068891D-2467-4558-8F8F-C5EE51CB01C4}" destId="{5BAD04A7-7CAE-4069-82D6-AC26679D570A}" srcOrd="0" destOrd="2" presId="urn:microsoft.com/office/officeart/2016/7/layout/LinearBlockProcessNumbered"/>
    <dgm:cxn modelId="{C4A448DA-E6C8-41EB-AEF3-76D4A631C392}" srcId="{DBABBE37-F98E-4435-A709-73990B1D8BA8}" destId="{7068891D-2467-4558-8F8F-C5EE51CB01C4}" srcOrd="1" destOrd="0" parTransId="{3A883E97-3163-4EFB-8054-C42726120DDF}" sibTransId="{09E74269-BA5D-489B-947E-AB9FED0FBAFE}"/>
    <dgm:cxn modelId="{5299FBDE-67DF-4316-94A6-5FC8DCF54DAF}" type="presOf" srcId="{95F5FAF0-2590-4B1D-B691-70ABD9139F56}" destId="{1FFF5EA8-38D1-4D09-91D6-1A9AF4F9D35D}" srcOrd="0" destOrd="0" presId="urn:microsoft.com/office/officeart/2016/7/layout/LinearBlockProcessNumbered"/>
    <dgm:cxn modelId="{811515DF-7B40-4A4D-A69A-062212D1D4F0}" type="presOf" srcId="{991A1491-3083-44E4-8319-E5111574F07A}" destId="{8AF97D5E-1EDD-49A4-9599-C639AA3BCEBB}" srcOrd="0" destOrd="0" presId="urn:microsoft.com/office/officeart/2016/7/layout/LinearBlockProcessNumbered"/>
    <dgm:cxn modelId="{671FD4E8-349E-45D3-944B-D2DD17FF4537}" type="presOf" srcId="{B3CF9AC4-4BFB-4168-B0ED-6CE51ADE1DC1}" destId="{5E824F9B-AB61-465C-95DE-E66BCE9F2A8F}" srcOrd="0" destOrd="0" presId="urn:microsoft.com/office/officeart/2016/7/layout/LinearBlockProcessNumbered"/>
    <dgm:cxn modelId="{897A21EB-DCB4-4C1F-8484-1C13FB652E61}" type="presOf" srcId="{1F0C9952-1145-4576-80CF-4B6ADC04132A}" destId="{D3101B1D-E2CC-40AA-B485-3856C6B722AA}" srcOrd="1" destOrd="0" presId="urn:microsoft.com/office/officeart/2016/7/layout/LinearBlockProcessNumbered"/>
    <dgm:cxn modelId="{4801CFF6-E8C3-4932-AB75-C1B522663B80}" type="presOf" srcId="{E978E8EA-2CBD-451B-9625-4B7F25ADE261}" destId="{47DB846A-FAC2-4B17-82F6-27BAE7580877}" srcOrd="1" destOrd="0" presId="urn:microsoft.com/office/officeart/2016/7/layout/LinearBlockProcessNumbered"/>
    <dgm:cxn modelId="{0EA6B14F-FFBF-49AA-94ED-29549B22A164}" type="presParOf" srcId="{6F401B0A-7718-4B0D-85AB-7926616B3A08}" destId="{D79DAACD-8293-4489-AC3C-3D59962FD311}" srcOrd="0" destOrd="0" presId="urn:microsoft.com/office/officeart/2016/7/layout/LinearBlockProcessNumbered"/>
    <dgm:cxn modelId="{3FC6CECC-7D5C-4A4B-A89A-B9BA437221AE}" type="presParOf" srcId="{D79DAACD-8293-4489-AC3C-3D59962FD311}" destId="{0AC51115-6F4E-401B-9B01-7130C414EB32}" srcOrd="0" destOrd="0" presId="urn:microsoft.com/office/officeart/2016/7/layout/LinearBlockProcessNumbered"/>
    <dgm:cxn modelId="{B6F32B5E-22ED-4E98-97EA-F762DD14E583}" type="presParOf" srcId="{D79DAACD-8293-4489-AC3C-3D59962FD311}" destId="{684407B8-914F-4628-8098-499F8152CFA3}" srcOrd="1" destOrd="0" presId="urn:microsoft.com/office/officeart/2016/7/layout/LinearBlockProcessNumbered"/>
    <dgm:cxn modelId="{533FA762-0DAD-4774-AF1A-9E1C9CBFF90C}" type="presParOf" srcId="{D79DAACD-8293-4489-AC3C-3D59962FD311}" destId="{47DB846A-FAC2-4B17-82F6-27BAE7580877}" srcOrd="2" destOrd="0" presId="urn:microsoft.com/office/officeart/2016/7/layout/LinearBlockProcessNumbered"/>
    <dgm:cxn modelId="{1DD1B98D-AFC4-4924-A591-C55C1707FC2C}" type="presParOf" srcId="{6F401B0A-7718-4B0D-85AB-7926616B3A08}" destId="{763EA537-4648-40F0-9510-521F5E9734D7}" srcOrd="1" destOrd="0" presId="urn:microsoft.com/office/officeart/2016/7/layout/LinearBlockProcessNumbered"/>
    <dgm:cxn modelId="{ECEA4B77-4CBA-4002-83AE-FCC9080768DF}" type="presParOf" srcId="{6F401B0A-7718-4B0D-85AB-7926616B3A08}" destId="{64453190-9DE9-49D8-88F7-5344C4B2D329}" srcOrd="2" destOrd="0" presId="urn:microsoft.com/office/officeart/2016/7/layout/LinearBlockProcessNumbered"/>
    <dgm:cxn modelId="{361C94D8-3DCA-4C62-A690-84317AB50514}" type="presParOf" srcId="{64453190-9DE9-49D8-88F7-5344C4B2D329}" destId="{C5017CBA-92E7-45D8-BA6B-11E6B6D0F507}" srcOrd="0" destOrd="0" presId="urn:microsoft.com/office/officeart/2016/7/layout/LinearBlockProcessNumbered"/>
    <dgm:cxn modelId="{E9BFBC24-3367-4810-9F29-70353A6B9188}" type="presParOf" srcId="{64453190-9DE9-49D8-88F7-5344C4B2D329}" destId="{5E824F9B-AB61-465C-95DE-E66BCE9F2A8F}" srcOrd="1" destOrd="0" presId="urn:microsoft.com/office/officeart/2016/7/layout/LinearBlockProcessNumbered"/>
    <dgm:cxn modelId="{67890CA6-907B-4A42-8782-4E791A42A767}" type="presParOf" srcId="{64453190-9DE9-49D8-88F7-5344C4B2D329}" destId="{D3101B1D-E2CC-40AA-B485-3856C6B722AA}" srcOrd="2" destOrd="0" presId="urn:microsoft.com/office/officeart/2016/7/layout/LinearBlockProcessNumbered"/>
    <dgm:cxn modelId="{22E5BABA-3C0B-4413-8E81-49ED454BD331}" type="presParOf" srcId="{6F401B0A-7718-4B0D-85AB-7926616B3A08}" destId="{B4772887-7E3F-498F-8E1A-E82968E0E7C7}" srcOrd="3" destOrd="0" presId="urn:microsoft.com/office/officeart/2016/7/layout/LinearBlockProcessNumbered"/>
    <dgm:cxn modelId="{718F264B-9190-4AA5-902D-C19468BADE3A}" type="presParOf" srcId="{6F401B0A-7718-4B0D-85AB-7926616B3A08}" destId="{ACA721B8-A8A6-4AAC-A8D4-6D37FDC4D2AA}" srcOrd="4" destOrd="0" presId="urn:microsoft.com/office/officeart/2016/7/layout/LinearBlockProcessNumbered"/>
    <dgm:cxn modelId="{63512B7C-AEE0-4693-AD41-ECB1BB936371}" type="presParOf" srcId="{ACA721B8-A8A6-4AAC-A8D4-6D37FDC4D2AA}" destId="{8985AEA6-348D-4562-A8A2-0D3CAD4F74AD}" srcOrd="0" destOrd="0" presId="urn:microsoft.com/office/officeart/2016/7/layout/LinearBlockProcessNumbered"/>
    <dgm:cxn modelId="{5F2E4A7E-F87A-42BE-937F-A74C8DF6B2BD}" type="presParOf" srcId="{ACA721B8-A8A6-4AAC-A8D4-6D37FDC4D2AA}" destId="{1FFF5EA8-38D1-4D09-91D6-1A9AF4F9D35D}" srcOrd="1" destOrd="0" presId="urn:microsoft.com/office/officeart/2016/7/layout/LinearBlockProcessNumbered"/>
    <dgm:cxn modelId="{E1158907-C5E3-449E-B2C0-F71E9BE75C3F}" type="presParOf" srcId="{ACA721B8-A8A6-4AAC-A8D4-6D37FDC4D2AA}" destId="{5BAD04A7-7CAE-4069-82D6-AC26679D570A}" srcOrd="2" destOrd="0" presId="urn:microsoft.com/office/officeart/2016/7/layout/LinearBlockProcessNumbered"/>
    <dgm:cxn modelId="{B7915E7B-FFB2-4D58-AECF-386FDAC51870}" type="presParOf" srcId="{6F401B0A-7718-4B0D-85AB-7926616B3A08}" destId="{D47E9814-7228-477D-8654-80AD290E04ED}" srcOrd="5" destOrd="0" presId="urn:microsoft.com/office/officeart/2016/7/layout/LinearBlockProcessNumbered"/>
    <dgm:cxn modelId="{005C4E06-F38A-4785-818B-0F76830EF23F}" type="presParOf" srcId="{6F401B0A-7718-4B0D-85AB-7926616B3A08}" destId="{1981C107-8CA9-46A3-9960-44873403BE98}" srcOrd="6" destOrd="0" presId="urn:microsoft.com/office/officeart/2016/7/layout/LinearBlockProcessNumbered"/>
    <dgm:cxn modelId="{930148A9-BF9C-4280-A082-9B606810F353}" type="presParOf" srcId="{1981C107-8CA9-46A3-9960-44873403BE98}" destId="{E71C54C7-0CDF-44AE-A848-B4A5BEA90CD8}" srcOrd="0" destOrd="0" presId="urn:microsoft.com/office/officeart/2016/7/layout/LinearBlockProcessNumbered"/>
    <dgm:cxn modelId="{99DF4204-04D6-4BB2-9E21-D55D4B1E799D}" type="presParOf" srcId="{1981C107-8CA9-46A3-9960-44873403BE98}" destId="{8AF97D5E-1EDD-49A4-9599-C639AA3BCEBB}" srcOrd="1" destOrd="0" presId="urn:microsoft.com/office/officeart/2016/7/layout/LinearBlockProcessNumbered"/>
    <dgm:cxn modelId="{BE6097C9-A69D-4F98-898E-5AD3FB9FBFB2}" type="presParOf" srcId="{1981C107-8CA9-46A3-9960-44873403BE98}" destId="{3C874AAA-5558-4C3C-82C6-CA1C1561C7C0}" srcOrd="2" destOrd="0" presId="urn:microsoft.com/office/officeart/2016/7/layout/LinearBlockProcessNumbered"/>
    <dgm:cxn modelId="{99D895A8-5D6C-4C38-BE2B-8A6AFB7CB789}" type="presParOf" srcId="{6F401B0A-7718-4B0D-85AB-7926616B3A08}" destId="{A5A83061-57D1-46E2-989B-F2B0E244EAC5}" srcOrd="7" destOrd="0" presId="urn:microsoft.com/office/officeart/2016/7/layout/LinearBlockProcessNumbered"/>
    <dgm:cxn modelId="{55081A1C-F598-4BF4-B052-942FA0E389C0}" type="presParOf" srcId="{6F401B0A-7718-4B0D-85AB-7926616B3A08}" destId="{A54D987C-B037-46EE-B138-526CE6A1B2D0}" srcOrd="8" destOrd="0" presId="urn:microsoft.com/office/officeart/2016/7/layout/LinearBlockProcessNumbered"/>
    <dgm:cxn modelId="{6B172B17-0A2A-4FFE-A8F5-1D8B726119CF}" type="presParOf" srcId="{A54D987C-B037-46EE-B138-526CE6A1B2D0}" destId="{BA007827-F4D9-4AB0-9E3B-76712572C7DC}" srcOrd="0" destOrd="0" presId="urn:microsoft.com/office/officeart/2016/7/layout/LinearBlockProcessNumbered"/>
    <dgm:cxn modelId="{BC434677-ED1B-41D7-82A5-C9127C1E577B}" type="presParOf" srcId="{A54D987C-B037-46EE-B138-526CE6A1B2D0}" destId="{5BBF7E3D-CD1C-4056-AC03-5297CC3A2480}" srcOrd="1" destOrd="0" presId="urn:microsoft.com/office/officeart/2016/7/layout/LinearBlockProcessNumbered"/>
    <dgm:cxn modelId="{01229FE2-D23A-4A4E-90A4-D386DFA22774}" type="presParOf" srcId="{A54D987C-B037-46EE-B138-526CE6A1B2D0}" destId="{AC62573D-26A9-4682-84B5-90AA015885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1115-6F4E-401B-9B01-7130C414EB32}">
      <dsp:nvSpPr>
        <dsp:cNvPr id="0" name=""/>
        <dsp:cNvSpPr/>
      </dsp:nvSpPr>
      <dsp:spPr>
        <a:xfrm>
          <a:off x="6624" y="664655"/>
          <a:ext cx="2070808" cy="24849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Literatuurstudie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Onderzoeksvragen</a:t>
          </a:r>
        </a:p>
      </dsp:txBody>
      <dsp:txXfrm>
        <a:off x="6624" y="1658643"/>
        <a:ext cx="2070808" cy="1490982"/>
      </dsp:txXfrm>
    </dsp:sp>
    <dsp:sp modelId="{684407B8-914F-4628-8098-499F8152CFA3}">
      <dsp:nvSpPr>
        <dsp:cNvPr id="0" name=""/>
        <dsp:cNvSpPr/>
      </dsp:nvSpPr>
      <dsp:spPr>
        <a:xfrm>
          <a:off x="6624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6624" y="664655"/>
        <a:ext cx="2070808" cy="993988"/>
      </dsp:txXfrm>
    </dsp:sp>
    <dsp:sp modelId="{C5017CBA-92E7-45D8-BA6B-11E6B6D0F507}">
      <dsp:nvSpPr>
        <dsp:cNvPr id="0" name=""/>
        <dsp:cNvSpPr/>
      </dsp:nvSpPr>
      <dsp:spPr>
        <a:xfrm>
          <a:off x="2243097" y="664655"/>
          <a:ext cx="2070808" cy="2484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Testomgeving</a:t>
          </a:r>
        </a:p>
      </dsp:txBody>
      <dsp:txXfrm>
        <a:off x="2243097" y="1658643"/>
        <a:ext cx="2070808" cy="1490982"/>
      </dsp:txXfrm>
    </dsp:sp>
    <dsp:sp modelId="{5E824F9B-AB61-465C-95DE-E66BCE9F2A8F}">
      <dsp:nvSpPr>
        <dsp:cNvPr id="0" name=""/>
        <dsp:cNvSpPr/>
      </dsp:nvSpPr>
      <dsp:spPr>
        <a:xfrm>
          <a:off x="224309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43097" y="664655"/>
        <a:ext cx="2070808" cy="993988"/>
      </dsp:txXfrm>
    </dsp:sp>
    <dsp:sp modelId="{8985AEA6-348D-4562-A8A2-0D3CAD4F74AD}">
      <dsp:nvSpPr>
        <dsp:cNvPr id="0" name=""/>
        <dsp:cNvSpPr/>
      </dsp:nvSpPr>
      <dsp:spPr>
        <a:xfrm>
          <a:off x="4479570" y="664655"/>
          <a:ext cx="2070808" cy="24849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Implementatie van: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Jackson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javax.json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json-io</a:t>
          </a:r>
        </a:p>
      </dsp:txBody>
      <dsp:txXfrm>
        <a:off x="4479570" y="1658643"/>
        <a:ext cx="2070808" cy="1490982"/>
      </dsp:txXfrm>
    </dsp:sp>
    <dsp:sp modelId="{1FFF5EA8-38D1-4D09-91D6-1A9AF4F9D35D}">
      <dsp:nvSpPr>
        <dsp:cNvPr id="0" name=""/>
        <dsp:cNvSpPr/>
      </dsp:nvSpPr>
      <dsp:spPr>
        <a:xfrm>
          <a:off x="4479570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479570" y="664655"/>
        <a:ext cx="2070808" cy="993988"/>
      </dsp:txXfrm>
    </dsp:sp>
    <dsp:sp modelId="{E71C54C7-0CDF-44AE-A848-B4A5BEA90CD8}">
      <dsp:nvSpPr>
        <dsp:cNvPr id="0" name=""/>
        <dsp:cNvSpPr/>
      </dsp:nvSpPr>
      <dsp:spPr>
        <a:xfrm>
          <a:off x="6716043" y="664655"/>
          <a:ext cx="2070808" cy="24849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Conclusie</a:t>
          </a:r>
        </a:p>
      </dsp:txBody>
      <dsp:txXfrm>
        <a:off x="6716043" y="1658643"/>
        <a:ext cx="2070808" cy="1490982"/>
      </dsp:txXfrm>
    </dsp:sp>
    <dsp:sp modelId="{8AF97D5E-1EDD-49A4-9599-C639AA3BCEBB}">
      <dsp:nvSpPr>
        <dsp:cNvPr id="0" name=""/>
        <dsp:cNvSpPr/>
      </dsp:nvSpPr>
      <dsp:spPr>
        <a:xfrm>
          <a:off x="6716043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716043" y="664655"/>
        <a:ext cx="2070808" cy="993988"/>
      </dsp:txXfrm>
    </dsp:sp>
    <dsp:sp modelId="{BA007827-F4D9-4AB0-9E3B-76712572C7DC}">
      <dsp:nvSpPr>
        <dsp:cNvPr id="0" name=""/>
        <dsp:cNvSpPr/>
      </dsp:nvSpPr>
      <dsp:spPr>
        <a:xfrm>
          <a:off x="8952517" y="664655"/>
          <a:ext cx="2070808" cy="24849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0" rIns="2045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bijdrage</a:t>
          </a:r>
        </a:p>
      </dsp:txBody>
      <dsp:txXfrm>
        <a:off x="8952517" y="1658643"/>
        <a:ext cx="2070808" cy="1490982"/>
      </dsp:txXfrm>
    </dsp:sp>
    <dsp:sp modelId="{5BBF7E3D-CD1C-4056-AC03-5297CC3A2480}">
      <dsp:nvSpPr>
        <dsp:cNvPr id="0" name=""/>
        <dsp:cNvSpPr/>
      </dsp:nvSpPr>
      <dsp:spPr>
        <a:xfrm>
          <a:off x="8952517" y="664655"/>
          <a:ext cx="2070808" cy="99398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0" tIns="165100" rIns="204550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8952517" y="664655"/>
        <a:ext cx="2070808" cy="99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BE5D6-6882-4890-83CF-E4631BB76FC1}" type="datetimeFigureOut">
              <a:rPr lang="nl-BE" smtClean="0"/>
              <a:t>7/05/2022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A2E3-B20B-4AC5-B421-3C8876E7B31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13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BE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AA2E3-B20B-4AC5-B421-3C8876E7B31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59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B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De keuze van de correcte parser is niet eenduidig, elke parser heeft zijn eigen unieke kenmerken, hierbij wordt een afweging tegenover de verwachtte datagegevens die verwerkt dienen te worden </a:t>
            </a:r>
            <a:r>
              <a:rPr lang="nl-BE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gemaakt.</a:t>
            </a:r>
            <a:endParaRPr lang="nl-BE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nl-B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Op basis van ons research kan er geconcludeerd worden dat json-</a:t>
            </a:r>
            <a:r>
              <a:rPr lang="nl-BE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io</a:t>
            </a:r>
            <a:r>
              <a:rPr lang="nl-B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de beste parser is indien het gaat om kleine data gegevens. Deze parser biedt een enorme </a:t>
            </a:r>
            <a:r>
              <a:rPr lang="nl-BE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verwerkingsnelheid</a:t>
            </a:r>
            <a:r>
              <a:rPr lang="nl-B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aan. Grote bestanden zijn interessanter om te verwerken via een </a:t>
            </a:r>
            <a:r>
              <a:rPr lang="nl-BE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jackson</a:t>
            </a:r>
            <a:r>
              <a:rPr lang="nl-B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parser waarbij het geheugen op het gebied van deserialisatie bied.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AA2E3-B20B-4AC5-B421-3C8876E7B314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3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9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4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4FB77-772C-1A1D-7A5E-F08E5850F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346136"/>
          </a:xfrm>
        </p:spPr>
        <p:txBody>
          <a:bodyPr>
            <a:normAutofit/>
          </a:bodyPr>
          <a:lstStyle/>
          <a:p>
            <a:r>
              <a:rPr lang="en-US" sz="4400"/>
              <a:t>Research project</a:t>
            </a:r>
            <a:endParaRPr lang="nl-BE" sz="44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86B727-E3A7-A13D-58B0-58A23689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829878"/>
            <a:ext cx="6798608" cy="1408872"/>
          </a:xfrm>
        </p:spPr>
        <p:txBody>
          <a:bodyPr>
            <a:normAutofit/>
          </a:bodyPr>
          <a:lstStyle/>
          <a:p>
            <a:r>
              <a:rPr lang="en-US" sz="2000" b="1"/>
              <a:t>json parser</a:t>
            </a:r>
            <a:endParaRPr lang="nl-BE" sz="2000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Afbeelding 117" descr="json logo">
            <a:extLst>
              <a:ext uri="{FF2B5EF4-FFF2-40B4-BE49-F238E27FC236}">
                <a16:creationId xmlns:a16="http://schemas.microsoft.com/office/drawing/2014/main" id="{CEE57614-1E4C-A9EA-A0C1-04C18762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700" y="2049354"/>
            <a:ext cx="3053422" cy="3053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80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3.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implementatie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javax.json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(kurt)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49E256-2564-ED67-A00E-9D1FB466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86" y="618067"/>
            <a:ext cx="5472198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3.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implementatie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javax.json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(kurt)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259ACA5-9C26-DCED-8549-19419360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37" y="618067"/>
            <a:ext cx="577129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3.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implementatie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json-io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(Thierry)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7763C2-9BAD-B8BB-D256-6BADD7DE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88" y="1061238"/>
            <a:ext cx="6232406" cy="22436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2E51EFF-21A0-E83C-8CB0-DC897DDF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88" y="3600897"/>
            <a:ext cx="6232401" cy="22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conclusie</a:t>
            </a:r>
          </a:p>
        </p:txBody>
      </p:sp>
      <p:graphicFrame>
        <p:nvGraphicFramePr>
          <p:cNvPr id="14" name="Chart 2111010862">
            <a:extLst>
              <a:ext uri="{FF2B5EF4-FFF2-40B4-BE49-F238E27FC236}">
                <a16:creationId xmlns:a16="http://schemas.microsoft.com/office/drawing/2014/main" id="{5B131A32-1317-54C3-50DA-5280C0F85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823126"/>
              </p:ext>
            </p:extLst>
          </p:nvPr>
        </p:nvGraphicFramePr>
        <p:xfrm>
          <a:off x="4765053" y="618067"/>
          <a:ext cx="6764864" cy="559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conclusie</a:t>
            </a:r>
          </a:p>
        </p:txBody>
      </p:sp>
      <p:graphicFrame>
        <p:nvGraphicFramePr>
          <p:cNvPr id="12" name="Chart 2111010863">
            <a:extLst>
              <a:ext uri="{FF2B5EF4-FFF2-40B4-BE49-F238E27FC236}">
                <a16:creationId xmlns:a16="http://schemas.microsoft.com/office/drawing/2014/main" id="{4A85E5DE-16D5-574A-161A-BD7858259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590583"/>
              </p:ext>
            </p:extLst>
          </p:nvPr>
        </p:nvGraphicFramePr>
        <p:xfrm>
          <a:off x="4765053" y="618067"/>
          <a:ext cx="6764864" cy="559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64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conclusie</a:t>
            </a:r>
          </a:p>
        </p:txBody>
      </p:sp>
      <p:graphicFrame>
        <p:nvGraphicFramePr>
          <p:cNvPr id="13" name="Chart 2111010864">
            <a:extLst>
              <a:ext uri="{FF2B5EF4-FFF2-40B4-BE49-F238E27FC236}">
                <a16:creationId xmlns:a16="http://schemas.microsoft.com/office/drawing/2014/main" id="{D50447E0-F439-7EC2-DEBE-28AB3E34D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615211"/>
              </p:ext>
            </p:extLst>
          </p:nvPr>
        </p:nvGraphicFramePr>
        <p:xfrm>
          <a:off x="4765053" y="618067"/>
          <a:ext cx="6764864" cy="559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08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conclusie</a:t>
            </a:r>
          </a:p>
        </p:txBody>
      </p:sp>
      <p:graphicFrame>
        <p:nvGraphicFramePr>
          <p:cNvPr id="12" name="Chart 2111010865">
            <a:extLst>
              <a:ext uri="{FF2B5EF4-FFF2-40B4-BE49-F238E27FC236}">
                <a16:creationId xmlns:a16="http://schemas.microsoft.com/office/drawing/2014/main" id="{4B1AF91E-0568-307E-A2E0-107F1BF13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11894"/>
              </p:ext>
            </p:extLst>
          </p:nvPr>
        </p:nvGraphicFramePr>
        <p:xfrm>
          <a:off x="4765053" y="618067"/>
          <a:ext cx="6764864" cy="559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54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4. 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conclusie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5DFCB0D-E0F8-C303-9D36-D869AEA02ECA}"/>
              </a:ext>
            </a:extLst>
          </p:cNvPr>
          <p:cNvSpPr txBox="1"/>
          <p:nvPr/>
        </p:nvSpPr>
        <p:spPr>
          <a:xfrm>
            <a:off x="4720141" y="1997839"/>
            <a:ext cx="6771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Enorme</a:t>
            </a:r>
            <a:r>
              <a:rPr lang="en-US" dirty="0"/>
              <a:t> </a:t>
            </a:r>
            <a:r>
              <a:rPr lang="en-US" dirty="0" err="1"/>
              <a:t>keuzemogelijkheden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open-source JSON parsers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Documentatie in </a:t>
            </a:r>
            <a:r>
              <a:rPr lang="en-US" dirty="0" err="1"/>
              <a:t>overvloed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Baeldung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Iedere parser </a:t>
            </a:r>
            <a:r>
              <a:rPr lang="en-US" dirty="0" err="1"/>
              <a:t>maakt</a:t>
            </a:r>
            <a:r>
              <a:rPr lang="en-US" dirty="0"/>
              <a:t> gebruik van externe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en-US" dirty="0" err="1"/>
              <a:t>testen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snelheid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bestandsgrootte</a:t>
            </a:r>
            <a:r>
              <a:rPr lang="en-US" dirty="0"/>
              <a:t> /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geheugen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bestandsgrootte</a:t>
            </a:r>
            <a:r>
              <a:rPr lang="en-US" dirty="0"/>
              <a:t> /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884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9968A9-3EFA-F405-530B-2C249348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4.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conclusie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5DFCB0D-E0F8-C303-9D36-D869AEA02ECA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De snelheid en geheugen zorgen voor de doorslag al moet er gekeken worden naar de hoeveelheid van objecten die verwerkt moeten worden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Afbeelding 11" descr="Afbeelding met tekst, vectorafbeeldingen&#10;&#10;Automatisch gegenereerde beschrijving">
            <a:extLst>
              <a:ext uri="{FF2B5EF4-FFF2-40B4-BE49-F238E27FC236}">
                <a16:creationId xmlns:a16="http://schemas.microsoft.com/office/drawing/2014/main" id="{3AF42A6D-AA71-D9BB-C76D-EB40AC117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953813"/>
            <a:ext cx="6831503" cy="49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E0E5ED-D1CC-65FD-4EC4-B320F51A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5.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Teambijdrage</a:t>
            </a:r>
          </a:p>
        </p:txBody>
      </p:sp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DA5E1807-C61E-C877-4234-87FA6660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310" y="618067"/>
            <a:ext cx="5010350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3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9E15-2B2E-C1F0-5347-E459B85C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kies je een json parser bij het programmeren met java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CE2DC9-B1FB-8CF2-0D2E-16BF8CA3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Appeltants</a:t>
            </a:r>
          </a:p>
          <a:p>
            <a:r>
              <a:rPr lang="en-US" dirty="0"/>
              <a:t>Kurt Clemens</a:t>
            </a:r>
          </a:p>
          <a:p>
            <a:r>
              <a:rPr lang="en-US" dirty="0"/>
              <a:t>Thierry Noelmans</a:t>
            </a:r>
          </a:p>
          <a:p>
            <a:r>
              <a:rPr lang="en-US" dirty="0"/>
              <a:t>Jelle Schreurs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50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09E878A-F525-3C63-2C8E-08475B94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5.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Loop - Teambijdrage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BF66894-7356-2860-AA05-CFF0034E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36" y="618067"/>
            <a:ext cx="66446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63CEA-3AFA-EB6C-5F85-6945BFE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Hoe kies je een json parser bij het programmeren met java</a:t>
            </a:r>
            <a:endParaRPr lang="nl-BE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57CE6D1-19FF-4BA1-A034-DC0BD1E47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5496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8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B67FAE-F058-BD8A-B220-700DCEAF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1.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Literatuurstudie</a:t>
            </a:r>
          </a:p>
        </p:txBody>
      </p:sp>
      <p:pic>
        <p:nvPicPr>
          <p:cNvPr id="15" name="Tijdelijke aanduiding voor inhoud 14" descr="Afbeelding met illustratie&#10;&#10;Automatisch gegenereerde beschrijving">
            <a:extLst>
              <a:ext uri="{FF2B5EF4-FFF2-40B4-BE49-F238E27FC236}">
                <a16:creationId xmlns:a16="http://schemas.microsoft.com/office/drawing/2014/main" id="{295427AE-3D29-452C-606E-122F28E0C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84" y="453643"/>
            <a:ext cx="6764864" cy="3314783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38164061-19AB-441F-414E-B87E836C82CF}"/>
              </a:ext>
            </a:extLst>
          </p:cNvPr>
          <p:cNvSpPr txBox="1"/>
          <p:nvPr/>
        </p:nvSpPr>
        <p:spPr>
          <a:xfrm>
            <a:off x="4882389" y="4575323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340223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2615B8-DE05-5C3D-6952-67E41B1E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1. 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Onderzoeks-</a:t>
            </a:r>
            <a:br>
              <a:rPr lang="en-US" dirty="0">
                <a:solidFill>
                  <a:srgbClr val="FFFEFF"/>
                </a:solidFill>
              </a:rPr>
            </a:br>
            <a:r>
              <a:rPr lang="en-US" dirty="0">
                <a:solidFill>
                  <a:srgbClr val="FFFEFF"/>
                </a:solidFill>
              </a:rPr>
              <a:t>vragen</a:t>
            </a:r>
            <a:endParaRPr lang="nl-BE" dirty="0">
              <a:solidFill>
                <a:srgbClr val="FFFE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93406F-5EEB-9486-5948-7403DD36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Wat is de snelheid van de JSON parser?</a:t>
            </a:r>
          </a:p>
          <a:p>
            <a:r>
              <a:rPr lang="en-US" dirty="0"/>
              <a:t>Wat is de hoeveelheid geheugen dat de JSON parser?</a:t>
            </a:r>
          </a:p>
          <a:p>
            <a:r>
              <a:rPr lang="en-US" dirty="0"/>
              <a:t>Dient er gebruik gemaakt te worden van externe bibliotheken om deze JSON parser te implementeren?</a:t>
            </a:r>
          </a:p>
          <a:p>
            <a:r>
              <a:rPr lang="en-US" dirty="0"/>
              <a:t>Is de JSON parser een open-source software?</a:t>
            </a:r>
          </a:p>
          <a:p>
            <a:r>
              <a:rPr lang="en-US" dirty="0"/>
              <a:t>Is er externe documentatie aanwezig van de JSON parser?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30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38EEC6D-0207-CEF9-8352-FB2F2FF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2. Testomgeving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729CFF0-1D0F-81BB-5424-2F9B9B117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911963"/>
            <a:ext cx="6764864" cy="3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8AD1F4-4A17-756B-3095-6ED3BBC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64461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3.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implementatie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object</a:t>
            </a:r>
            <a:endParaRPr lang="nl-BE" dirty="0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47D4EB-6EAE-662D-F9EF-B02E5256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43" y="618067"/>
            <a:ext cx="2717884" cy="578273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368AAC-2ABB-29D6-F285-FC6CE183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65" y="882338"/>
            <a:ext cx="3480901" cy="52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8D9B549-5193-3E9B-E024-8F7AD5C3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3.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implementatie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Jackson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(Jelle)</a:t>
            </a:r>
            <a:endParaRPr lang="en-US" sz="3300" dirty="0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B63B589-C6C4-18D6-3484-79F3211B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01" y="3815480"/>
            <a:ext cx="7093742" cy="150742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3C64B94-F600-1AB9-CE68-9D2E48A7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01" y="952957"/>
            <a:ext cx="7135647" cy="21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1F7E63-EEE8-7DED-B174-CFA397B6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3672041"/>
            <a:ext cx="3412067" cy="1372177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3.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Implementatie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GSON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(Tom)</a:t>
            </a:r>
            <a:endParaRPr lang="nl-BE" sz="1600" dirty="0">
              <a:solidFill>
                <a:srgbClr val="FFFFFF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CD6C46E-B0CE-D9EF-514A-3066B6E8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72" y="477031"/>
            <a:ext cx="6071563" cy="35063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D5ACE2-10D3-D9C1-9FC7-E1F6CC7F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2" y="4108784"/>
            <a:ext cx="6071564" cy="22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1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66B3E7C100542B8CFF09C4E91FF09" ma:contentTypeVersion="2" ma:contentTypeDescription="Een nieuw document maken." ma:contentTypeScope="" ma:versionID="96c3fe4d597e1a15518e83660b874d41">
  <xsd:schema xmlns:xsd="http://www.w3.org/2001/XMLSchema" xmlns:xs="http://www.w3.org/2001/XMLSchema" xmlns:p="http://schemas.microsoft.com/office/2006/metadata/properties" xmlns:ns2="175cbfdd-a9c7-4e71-8018-71edbb3e3e77" targetNamespace="http://schemas.microsoft.com/office/2006/metadata/properties" ma:root="true" ma:fieldsID="393de0f9b8b4bd6548e3711984928cd4" ns2:_="">
    <xsd:import namespace="175cbfdd-a9c7-4e71-8018-71edbb3e3e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cbfdd-a9c7-4e71-8018-71edbb3e3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0A939-7C3D-4713-945B-4BC6862E69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FB18CE-F948-4E37-A918-1E327EDF6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5cbfdd-a9c7-4e71-8018-71edbb3e3e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3FA187-C501-4AEB-B667-A1BF4B9FA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379</Words>
  <Application>Microsoft Office PowerPoint</Application>
  <PresentationFormat>Breedbeeld</PresentationFormat>
  <Paragraphs>66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Arial Nova Light</vt:lpstr>
      <vt:lpstr>Calibri</vt:lpstr>
      <vt:lpstr>Segoe UI</vt:lpstr>
      <vt:lpstr>Wingdings 2</vt:lpstr>
      <vt:lpstr>DividendVTI</vt:lpstr>
      <vt:lpstr>Research project</vt:lpstr>
      <vt:lpstr>Hoe kies je een json parser bij het programmeren met java</vt:lpstr>
      <vt:lpstr>Hoe kies je een json parser bij het programmeren met java</vt:lpstr>
      <vt:lpstr>1. Literatuurstudie</vt:lpstr>
      <vt:lpstr>1.  Onderzoeks- vragen</vt:lpstr>
      <vt:lpstr>2. Testomgeving</vt:lpstr>
      <vt:lpstr>3.  implementatie object</vt:lpstr>
      <vt:lpstr>3. implementatie Jackson (Jelle)</vt:lpstr>
      <vt:lpstr>3.  Implementatie  GSON (Tom)</vt:lpstr>
      <vt:lpstr>3. implementatie javax.json (kurt)</vt:lpstr>
      <vt:lpstr>3. implementatie javax.json (kurt)</vt:lpstr>
      <vt:lpstr>3. implementatie json-io (Thierry)</vt:lpstr>
      <vt:lpstr>4.  conclusie</vt:lpstr>
      <vt:lpstr>4.  conclusie</vt:lpstr>
      <vt:lpstr>4.  conclusie</vt:lpstr>
      <vt:lpstr>4.  conclusie</vt:lpstr>
      <vt:lpstr>4.  conclusie</vt:lpstr>
      <vt:lpstr>4.  conclusie</vt:lpstr>
      <vt:lpstr>5. Teambijdrage</vt:lpstr>
      <vt:lpstr>5. Loop - Teambijdrage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Tom appeltants</dc:creator>
  <cp:lastModifiedBy>Tom appeltants</cp:lastModifiedBy>
  <cp:revision>1</cp:revision>
  <dcterms:created xsi:type="dcterms:W3CDTF">2022-05-07T09:14:23Z</dcterms:created>
  <dcterms:modified xsi:type="dcterms:W3CDTF">2022-05-07T14:14:23Z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0x01010018F66B3E7C100542B8CFF09C4E91FF09</vt:lpwstr>
  </property>
</Properties>
</file>