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60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7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CA0"/>
    <a:srgbClr val="EEF2F5"/>
    <a:srgbClr val="F5F8FA"/>
    <a:srgbClr val="0084B4"/>
    <a:srgbClr val="E85E00"/>
    <a:srgbClr val="FFCE00"/>
    <a:srgbClr val="E14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81933" autoAdjust="0"/>
  </p:normalViewPr>
  <p:slideViewPr>
    <p:cSldViewPr snapToGrid="0" snapToObjects="1">
      <p:cViewPr varScale="1">
        <p:scale>
          <a:sx n="164" d="100"/>
          <a:sy n="164" d="100"/>
        </p:scale>
        <p:origin x="2508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-351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B8790-331E-5848-9E86-B245D743BB9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7B765-C2C4-7740-9A5B-EA5F5374B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77F28-EBDF-DC4F-8E47-CBCCE1B1E0B2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2A6B2-2191-1547-B671-820F01F7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33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2A6B2-2191-1547-B671-820F01F78E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9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776143"/>
            <a:ext cx="9144000" cy="976015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1136252"/>
            <a:ext cx="2987925" cy="1530913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3253954"/>
            <a:ext cx="9144000" cy="1715186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-21712" y="4947424"/>
            <a:ext cx="9165711" cy="1024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5023400"/>
            <a:ext cx="8229598" cy="7527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Voeg een titel toe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5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 afbeeldingen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524102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566815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41790" y="0"/>
            <a:ext cx="4502209" cy="25574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41790" y="2675172"/>
            <a:ext cx="4502210" cy="252463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9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 afbeeldingen met titel en beschrij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5918690"/>
            <a:ext cx="8153400" cy="355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Beschrijving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41791" y="0"/>
            <a:ext cx="4502210" cy="51998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382268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baseline="0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-2738" y="0"/>
            <a:ext cx="4526839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39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m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12504"/>
            <a:ext cx="8229599" cy="2561912"/>
          </a:xfrm>
          <a:prstGeom prst="rect">
            <a:avLst/>
          </a:prstGeom>
        </p:spPr>
        <p:txBody>
          <a:bodyPr anchor="b" anchorCtr="0"/>
          <a:lstStyle>
            <a:lvl1pPr>
              <a:defRPr lang="en-US" sz="2400" b="0" dirty="0"/>
            </a:lvl1pPr>
          </a:lstStyle>
          <a:p>
            <a:pPr lvl="0"/>
            <a:r>
              <a:rPr lang="nl-BE" dirty="0" smtClean="0"/>
              <a:t>Plaats voor tekst</a:t>
            </a:r>
            <a:endParaRPr lang="en-US" dirty="0"/>
          </a:p>
        </p:txBody>
      </p:sp>
      <p:pic>
        <p:nvPicPr>
          <p:cNvPr id="7" name="Picture 6" descr="Circle-oranj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" t="3438" r="2334" b="82168"/>
          <a:stretch/>
        </p:blipFill>
        <p:spPr>
          <a:xfrm>
            <a:off x="0" y="-1"/>
            <a:ext cx="9144001" cy="87930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-186110" y="0"/>
            <a:ext cx="9330111" cy="879301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/>
          <a:srcRect l="3724" t="4078" r="3724" b="81682"/>
          <a:stretch/>
        </p:blipFill>
        <p:spPr>
          <a:xfrm>
            <a:off x="-1" y="-2"/>
            <a:ext cx="9144001" cy="87930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868352"/>
            <a:ext cx="9144002" cy="171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83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l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02879"/>
            <a:ext cx="8229599" cy="649921"/>
          </a:xfrm>
          <a:prstGeom prst="rect">
            <a:avLst/>
          </a:prstGeom>
        </p:spPr>
        <p:txBody>
          <a:bodyPr anchor="ctr" anchorCtr="0"/>
          <a:lstStyle>
            <a:lvl1pPr algn="ctr">
              <a:defRPr lang="en-US" sz="2400" b="0" dirty="0"/>
            </a:lvl1pPr>
          </a:lstStyle>
          <a:p>
            <a:pPr lvl="0"/>
            <a:r>
              <a:rPr lang="nl-BE" dirty="0" smtClean="0"/>
              <a:t>Plaats voor tekst</a:t>
            </a:r>
            <a:endParaRPr lang="en-US" dirty="0"/>
          </a:p>
        </p:txBody>
      </p:sp>
      <p:pic>
        <p:nvPicPr>
          <p:cNvPr id="7" name="Picture 6" descr="Circle-oranj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" t="3438" r="2334" b="82168"/>
          <a:stretch/>
        </p:blipFill>
        <p:spPr>
          <a:xfrm>
            <a:off x="0" y="-1"/>
            <a:ext cx="9144001" cy="87930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-186110" y="0"/>
            <a:ext cx="9330111" cy="879301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/>
          <a:srcRect l="3724" t="4078" r="3724" b="81682"/>
          <a:stretch/>
        </p:blipFill>
        <p:spPr>
          <a:xfrm>
            <a:off x="-1" y="-2"/>
            <a:ext cx="9144001" cy="87930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868352"/>
            <a:ext cx="9144002" cy="171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32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ze of andere m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603713"/>
            <a:ext cx="8229600" cy="7957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 cap="all" baseline="0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PAUZE</a:t>
            </a:r>
            <a:endParaRPr lang="en-US" dirty="0"/>
          </a:p>
        </p:txBody>
      </p:sp>
      <p:pic>
        <p:nvPicPr>
          <p:cNvPr id="17" name="Picture 16" descr="Circle-oranj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" t="3438" r="2334" b="11446"/>
          <a:stretch/>
        </p:blipFill>
        <p:spPr>
          <a:xfrm>
            <a:off x="0" y="-2"/>
            <a:ext cx="9144001" cy="519981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229900" y="-2"/>
            <a:ext cx="9373899" cy="5199813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/>
          <a:srcRect l="3724" t="4079" r="3724" b="11713"/>
          <a:stretch/>
        </p:blipFill>
        <p:spPr>
          <a:xfrm>
            <a:off x="-1" y="-2"/>
            <a:ext cx="9144001" cy="519981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5170370"/>
            <a:ext cx="9144002" cy="171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16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na 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71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0" y="5776143"/>
            <a:ext cx="9144000" cy="976015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1136252"/>
            <a:ext cx="2987925" cy="1530913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3253954"/>
            <a:ext cx="9144000" cy="1715186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21712" y="4947424"/>
            <a:ext cx="9165711" cy="13841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5023400"/>
            <a:ext cx="8229598" cy="7527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Voeg een titel toe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5700152"/>
            <a:ext cx="8229598" cy="4847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US" sz="2400" cap="none" spc="-80" baseline="0" dirty="0">
                <a:solidFill>
                  <a:schemeClr val="bg1"/>
                </a:solidFill>
                <a:latin typeface="Ubuntu"/>
                <a:ea typeface="+mj-ea"/>
                <a:cs typeface="Ubuntu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nl-BE" dirty="0" smtClean="0"/>
              <a:t>Plaats voor een subtitel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52718"/>
            <a:ext cx="8229598" cy="1371600"/>
          </a:xfrm>
          <a:prstGeom prst="rect">
            <a:avLst/>
          </a:prstGeom>
        </p:spPr>
        <p:txBody>
          <a:bodyPr anchor="b" anchorCtr="0"/>
          <a:lstStyle/>
          <a:p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/>
          <a:lstStyle>
            <a:lvl1pPr>
              <a:defRPr sz="2800" b="0"/>
            </a:lvl1pPr>
            <a:lvl2pPr>
              <a:buClr>
                <a:srgbClr val="E85E00"/>
              </a:buClr>
              <a:defRPr sz="2800" b="0"/>
            </a:lvl2pPr>
            <a:lvl3pPr>
              <a:buClr>
                <a:srgbClr val="E85E00"/>
              </a:buClr>
              <a:defRPr sz="2400" b="0"/>
            </a:lvl3pPr>
            <a:lvl4pPr>
              <a:buClr>
                <a:srgbClr val="E85E00"/>
              </a:buClr>
              <a:defRPr sz="2400" b="0"/>
            </a:lvl4pPr>
            <a:lvl5pPr>
              <a:buClr>
                <a:srgbClr val="E85E00"/>
              </a:buClr>
              <a:defRPr sz="2400" b="0"/>
            </a:lvl5pPr>
          </a:lstStyle>
          <a:p>
            <a:pPr lvl="0"/>
            <a:r>
              <a:rPr lang="nl-BE" dirty="0" smtClean="0"/>
              <a:t>Inhoud</a:t>
            </a:r>
          </a:p>
          <a:p>
            <a:pPr lvl="1"/>
            <a:r>
              <a:rPr lang="nl-BE" dirty="0" smtClean="0"/>
              <a:t>Tweede level</a:t>
            </a:r>
          </a:p>
          <a:p>
            <a:pPr lvl="2"/>
            <a:r>
              <a:rPr lang="nl-BE" dirty="0" smtClean="0"/>
              <a:t>Derde level</a:t>
            </a:r>
          </a:p>
          <a:p>
            <a:pPr lvl="3"/>
            <a:r>
              <a:rPr lang="nl-BE" dirty="0" smtClean="0"/>
              <a:t>Vierde level</a:t>
            </a:r>
          </a:p>
          <a:p>
            <a:pPr lvl="4"/>
            <a:r>
              <a:rPr lang="nl-BE" dirty="0" smtClean="0"/>
              <a:t>Vijfde level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2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>
              <a:defRPr lang="en-US"/>
            </a:lvl1pPr>
          </a:lstStyle>
          <a:p>
            <a:pPr lvl="0"/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337" y="1752600"/>
            <a:ext cx="3947512" cy="4348163"/>
          </a:xfrm>
          <a:prstGeom prst="rect">
            <a:avLst/>
          </a:prstGeom>
        </p:spPr>
        <p:txBody>
          <a:bodyPr/>
          <a:lstStyle>
            <a:lvl1pPr>
              <a:defRPr lang="nl-BE" sz="2400" b="0" dirty="0" smtClean="0"/>
            </a:lvl1pPr>
            <a:lvl2pPr>
              <a:defRPr lang="nl-BE" sz="2400" b="0" dirty="0" smtClean="0"/>
            </a:lvl2pPr>
            <a:lvl3pPr>
              <a:defRPr lang="nl-BE" sz="2000" b="0" dirty="0" smtClean="0"/>
            </a:lvl3pPr>
            <a:lvl4pPr>
              <a:defRPr lang="nl-BE" sz="2000" b="0" dirty="0" smtClean="0"/>
            </a:lvl4pPr>
            <a:lvl5pPr>
              <a:defRPr lang="en-US" sz="2000" b="0" dirty="0"/>
            </a:lvl5pPr>
          </a:lstStyle>
          <a:p>
            <a:pPr lvl="0"/>
            <a:r>
              <a:rPr lang="nl-BE" dirty="0" smtClean="0"/>
              <a:t>Inhoud</a:t>
            </a:r>
          </a:p>
          <a:p>
            <a:pPr lvl="1">
              <a:buClr>
                <a:srgbClr val="E85E00"/>
              </a:buClr>
            </a:pPr>
            <a:r>
              <a:rPr lang="nl-BE" dirty="0" smtClean="0"/>
              <a:t>Tweede level</a:t>
            </a:r>
          </a:p>
          <a:p>
            <a:pPr lvl="2">
              <a:buClr>
                <a:srgbClr val="E85E00"/>
              </a:buClr>
            </a:pPr>
            <a:r>
              <a:rPr lang="nl-BE" dirty="0" smtClean="0"/>
              <a:t>Derde level</a:t>
            </a:r>
          </a:p>
          <a:p>
            <a:pPr lvl="3">
              <a:buClr>
                <a:srgbClr val="E85E00"/>
              </a:buClr>
            </a:pPr>
            <a:r>
              <a:rPr lang="nl-BE" dirty="0" smtClean="0"/>
              <a:t>Vierde level</a:t>
            </a:r>
          </a:p>
          <a:p>
            <a:pPr lvl="4">
              <a:buClr>
                <a:srgbClr val="E85E00"/>
              </a:buClr>
            </a:pPr>
            <a:r>
              <a:rPr lang="nl-BE" dirty="0" smtClean="0"/>
              <a:t>Vijfde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43645" y="1752600"/>
            <a:ext cx="3943154" cy="4348163"/>
          </a:xfrm>
          <a:prstGeom prst="rect">
            <a:avLst/>
          </a:prstGeom>
        </p:spPr>
        <p:txBody>
          <a:bodyPr/>
          <a:lstStyle>
            <a:lvl1pPr>
              <a:defRPr lang="nl-BE" sz="2400" b="0" smtClean="0"/>
            </a:lvl1pPr>
            <a:lvl2pPr>
              <a:defRPr lang="nl-BE" sz="2400" b="0" smtClean="0"/>
            </a:lvl2pPr>
            <a:lvl3pPr>
              <a:defRPr lang="nl-BE" sz="2000" b="0" smtClean="0"/>
            </a:lvl3pPr>
            <a:lvl4pPr>
              <a:defRPr lang="nl-BE" sz="2000" b="0" smtClean="0"/>
            </a:lvl4pPr>
            <a:lvl5pPr>
              <a:defRPr lang="en-US" sz="2000" b="0" dirty="0"/>
            </a:lvl5pPr>
          </a:lstStyle>
          <a:p>
            <a:pPr lvl="0"/>
            <a:r>
              <a:rPr lang="nl-BE" dirty="0" smtClean="0"/>
              <a:t>Inhoud</a:t>
            </a:r>
          </a:p>
          <a:p>
            <a:pPr lvl="1">
              <a:buClr>
                <a:srgbClr val="E85E00"/>
              </a:buClr>
            </a:pPr>
            <a:r>
              <a:rPr lang="nl-BE" dirty="0" smtClean="0"/>
              <a:t>Tweede level</a:t>
            </a:r>
          </a:p>
          <a:p>
            <a:pPr lvl="2">
              <a:buClr>
                <a:srgbClr val="E85E00"/>
              </a:buClr>
            </a:pPr>
            <a:r>
              <a:rPr lang="nl-BE" dirty="0" smtClean="0"/>
              <a:t>Derde level</a:t>
            </a:r>
          </a:p>
          <a:p>
            <a:pPr lvl="3">
              <a:buClr>
                <a:srgbClr val="E85E00"/>
              </a:buClr>
            </a:pPr>
            <a:r>
              <a:rPr lang="nl-BE" dirty="0" smtClean="0"/>
              <a:t>Vierde level</a:t>
            </a:r>
          </a:p>
          <a:p>
            <a:pPr lvl="4">
              <a:buClr>
                <a:srgbClr val="E85E00"/>
              </a:buClr>
            </a:pPr>
            <a:r>
              <a:rPr lang="nl-BE" dirty="0" smtClean="0"/>
              <a:t>Vijfde level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>
              <a:defRPr lang="en-US"/>
            </a:lvl1pPr>
          </a:lstStyle>
          <a:p>
            <a:pPr lvl="0"/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0" y="5776143"/>
            <a:ext cx="9144000" cy="976015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4049124"/>
            <a:ext cx="9144000" cy="920016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21712" y="4947424"/>
            <a:ext cx="9165711" cy="13841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5023400"/>
            <a:ext cx="8229598" cy="7527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Voeg een sectie toe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5700152"/>
            <a:ext cx="8229598" cy="4847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US" sz="2400" cap="none" spc="-80" baseline="0" dirty="0">
                <a:solidFill>
                  <a:schemeClr val="bg1"/>
                </a:solidFill>
                <a:latin typeface="Ubuntu"/>
                <a:ea typeface="+mj-ea"/>
                <a:cs typeface="Ubuntu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nl-BE" dirty="0" smtClean="0"/>
              <a:t>Plaats voor een subtitel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6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uitl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1752600"/>
            <a:ext cx="5111750" cy="4328160"/>
          </a:xfrm>
          <a:prstGeom prst="rect">
            <a:avLst/>
          </a:prstGeom>
        </p:spPr>
        <p:txBody>
          <a:bodyPr/>
          <a:lstStyle>
            <a:lvl1pPr>
              <a:defRPr lang="nl-BE" sz="2400" b="0" smtClean="0"/>
            </a:lvl1pPr>
            <a:lvl2pPr>
              <a:defRPr lang="nl-BE" sz="2400" b="0" smtClean="0"/>
            </a:lvl2pPr>
            <a:lvl3pPr>
              <a:defRPr lang="nl-BE" sz="2000" b="0" smtClean="0"/>
            </a:lvl3pPr>
            <a:lvl4pPr>
              <a:defRPr lang="nl-BE" sz="2000" b="0" smtClean="0"/>
            </a:lvl4pPr>
            <a:lvl5pPr>
              <a:defRPr lang="en-US" sz="2000" b="0" dirty="0"/>
            </a:lvl5pPr>
          </a:lstStyle>
          <a:p>
            <a:pPr lvl="0"/>
            <a:r>
              <a:rPr lang="nl-BE" dirty="0" smtClean="0"/>
              <a:t>Object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752600"/>
            <a:ext cx="3008313" cy="4328160"/>
          </a:xfrm>
          <a:prstGeom prst="rect">
            <a:avLst/>
          </a:prstGeom>
        </p:spPr>
        <p:txBody>
          <a:bodyPr/>
          <a:lstStyle>
            <a:lvl1pPr>
              <a:defRPr lang="nl-BE" sz="2000" b="0" smtClean="0"/>
            </a:lvl1pPr>
          </a:lstStyle>
          <a:p>
            <a:pPr lvl="0"/>
            <a:r>
              <a:rPr lang="nl-BE" dirty="0" smtClean="0"/>
              <a:t>Uitleg over het object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>
              <a:defRPr lang="en-US"/>
            </a:lvl1pPr>
          </a:lstStyle>
          <a:p>
            <a:pPr lvl="0"/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44001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566815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titel en beschrij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5918690"/>
            <a:ext cx="8153400" cy="355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Beschrijving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44001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382268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baseline="0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13" r:id="rId2"/>
    <p:sldLayoutId id="2147483914" r:id="rId3"/>
    <p:sldLayoutId id="2147483916" r:id="rId4"/>
    <p:sldLayoutId id="2147483918" r:id="rId5"/>
    <p:sldLayoutId id="2147483928" r:id="rId6"/>
    <p:sldLayoutId id="2147483920" r:id="rId7"/>
    <p:sldLayoutId id="2147483925" r:id="rId8"/>
    <p:sldLayoutId id="2147483921" r:id="rId9"/>
    <p:sldLayoutId id="2147483929" r:id="rId10"/>
    <p:sldLayoutId id="2147483930" r:id="rId11"/>
    <p:sldLayoutId id="2147483926" r:id="rId12"/>
    <p:sldLayoutId id="2147483931" r:id="rId13"/>
    <p:sldLayoutId id="2147483922" r:id="rId14"/>
    <p:sldLayoutId id="2147483927" r:id="rId15"/>
    <p:sldLayoutId id="2147483919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b="1" kern="1200" cap="none" spc="-80" baseline="0" dirty="0">
          <a:solidFill>
            <a:schemeClr val="tx1"/>
          </a:solidFill>
          <a:latin typeface="Ubuntu"/>
          <a:ea typeface="+mj-ea"/>
          <a:cs typeface="Ubuntu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Tahoma"/>
          <a:ea typeface="+mn-ea"/>
          <a:cs typeface="Tahoma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Tahoma"/>
          <a:ea typeface="+mn-ea"/>
          <a:cs typeface="Tahoma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Tahoma"/>
          <a:ea typeface="+mn-ea"/>
          <a:cs typeface="Tahoma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Tahoma"/>
          <a:ea typeface="+mn-ea"/>
          <a:cs typeface="Tahoma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Tahoma"/>
          <a:ea typeface="+mn-ea"/>
          <a:cs typeface="Tahoma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PROJECT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8772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7036" y="-3145"/>
            <a:ext cx="758536" cy="1371600"/>
          </a:xfrm>
        </p:spPr>
        <p:txBody>
          <a:bodyPr anchor="ctr"/>
          <a:lstStyle/>
          <a:p>
            <a:r>
              <a:rPr lang="nl-BE" sz="7200" dirty="0" smtClean="0"/>
              <a:t>5</a:t>
            </a:r>
            <a:endParaRPr lang="nl-BE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311727" y="2249316"/>
            <a:ext cx="8375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solidFill>
                  <a:srgbClr val="000000"/>
                </a:solidFill>
              </a:rPr>
              <a:t>&gt;= IE9</a:t>
            </a:r>
            <a:endParaRPr lang="nl-BE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34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7036" y="-3145"/>
            <a:ext cx="758536" cy="1371600"/>
          </a:xfrm>
        </p:spPr>
        <p:txBody>
          <a:bodyPr anchor="ctr"/>
          <a:lstStyle/>
          <a:p>
            <a:r>
              <a:rPr lang="nl-BE" sz="7200" dirty="0" smtClean="0"/>
              <a:t>6</a:t>
            </a:r>
            <a:endParaRPr lang="nl-BE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311727" y="2249316"/>
            <a:ext cx="8375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 smtClean="0">
                <a:solidFill>
                  <a:srgbClr val="000000"/>
                </a:solidFill>
              </a:rPr>
              <a:t>Responsive</a:t>
            </a:r>
            <a:endParaRPr lang="nl-BE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6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7036" y="-3145"/>
            <a:ext cx="758536" cy="1371600"/>
          </a:xfrm>
        </p:spPr>
        <p:txBody>
          <a:bodyPr anchor="ctr"/>
          <a:lstStyle/>
          <a:p>
            <a:r>
              <a:rPr lang="nl-BE" sz="7200" dirty="0" smtClean="0"/>
              <a:t>7</a:t>
            </a:r>
            <a:endParaRPr lang="nl-BE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311727" y="2249316"/>
            <a:ext cx="8375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solidFill>
                  <a:srgbClr val="000000"/>
                </a:solidFill>
              </a:rPr>
              <a:t>Volgende features moeten aanwezig zijn:</a:t>
            </a:r>
          </a:p>
          <a:p>
            <a:r>
              <a:rPr lang="nl-BE" sz="2400" dirty="0">
                <a:solidFill>
                  <a:srgbClr val="000000"/>
                </a:solidFill>
              </a:rPr>
              <a:t>	</a:t>
            </a:r>
            <a:r>
              <a:rPr lang="nl-BE" sz="2400" dirty="0" smtClean="0">
                <a:solidFill>
                  <a:srgbClr val="000000"/>
                </a:solidFill>
              </a:rPr>
              <a:t>- </a:t>
            </a:r>
            <a:r>
              <a:rPr lang="nl-BE" sz="2400" dirty="0" err="1" smtClean="0">
                <a:solidFill>
                  <a:srgbClr val="000000"/>
                </a:solidFill>
              </a:rPr>
              <a:t>Geolocatie</a:t>
            </a:r>
            <a:endParaRPr lang="nl-BE" sz="2400" dirty="0" smtClean="0">
              <a:solidFill>
                <a:srgbClr val="000000"/>
              </a:solidFill>
            </a:endParaRPr>
          </a:p>
          <a:p>
            <a:r>
              <a:rPr lang="nl-BE" sz="2400" dirty="0">
                <a:solidFill>
                  <a:srgbClr val="000000"/>
                </a:solidFill>
              </a:rPr>
              <a:t>	</a:t>
            </a:r>
            <a:r>
              <a:rPr lang="nl-BE" sz="2400" dirty="0" smtClean="0">
                <a:solidFill>
                  <a:srgbClr val="000000"/>
                </a:solidFill>
              </a:rPr>
              <a:t>- </a:t>
            </a:r>
            <a:r>
              <a:rPr lang="nl-BE" sz="2400" dirty="0" smtClean="0">
                <a:solidFill>
                  <a:srgbClr val="000000"/>
                </a:solidFill>
              </a:rPr>
              <a:t>Interactiviteit</a:t>
            </a:r>
          </a:p>
          <a:p>
            <a:endParaRPr lang="nl-BE" sz="2400" dirty="0">
              <a:solidFill>
                <a:srgbClr val="000000"/>
              </a:solidFill>
            </a:endParaRPr>
          </a:p>
          <a:p>
            <a:r>
              <a:rPr lang="nl-BE" sz="2400" dirty="0" smtClean="0">
                <a:solidFill>
                  <a:srgbClr val="000000"/>
                </a:solidFill>
              </a:rPr>
              <a:t>	- zie project file</a:t>
            </a:r>
            <a:endParaRPr lang="nl-BE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9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7036" y="-3145"/>
            <a:ext cx="758536" cy="1371600"/>
          </a:xfrm>
        </p:spPr>
        <p:txBody>
          <a:bodyPr anchor="ctr"/>
          <a:lstStyle/>
          <a:p>
            <a:r>
              <a:rPr lang="nl-BE" sz="7200" dirty="0" smtClean="0"/>
              <a:t>8</a:t>
            </a:r>
            <a:endParaRPr lang="nl-BE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311727" y="2249316"/>
            <a:ext cx="83750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solidFill>
                  <a:srgbClr val="000000"/>
                </a:solidFill>
              </a:rPr>
              <a:t>Analyse</a:t>
            </a:r>
          </a:p>
          <a:p>
            <a:r>
              <a:rPr lang="nl-BE" sz="2400" dirty="0">
                <a:solidFill>
                  <a:srgbClr val="000000"/>
                </a:solidFill>
              </a:rPr>
              <a:t>	</a:t>
            </a:r>
            <a:r>
              <a:rPr lang="nl-BE" sz="2400" dirty="0" smtClean="0">
                <a:solidFill>
                  <a:srgbClr val="000000"/>
                </a:solidFill>
              </a:rPr>
              <a:t>Wie doet wat</a:t>
            </a:r>
          </a:p>
          <a:p>
            <a:r>
              <a:rPr lang="nl-BE" sz="2400">
                <a:solidFill>
                  <a:srgbClr val="000000"/>
                </a:solidFill>
              </a:rPr>
              <a:t>	</a:t>
            </a:r>
            <a:r>
              <a:rPr lang="nl-BE" sz="2400" smtClean="0">
                <a:solidFill>
                  <a:srgbClr val="000000"/>
                </a:solidFill>
              </a:rPr>
              <a:t>Wie doet wat tegen wanneer</a:t>
            </a:r>
          </a:p>
          <a:p>
            <a:endParaRPr lang="nl-BE" sz="2400" smtClean="0">
              <a:solidFill>
                <a:srgbClr val="000000"/>
              </a:solidFill>
            </a:endParaRPr>
          </a:p>
          <a:p>
            <a:r>
              <a:rPr lang="nl-BE" sz="2400" dirty="0" smtClean="0">
                <a:solidFill>
                  <a:srgbClr val="000000"/>
                </a:solidFill>
              </a:rPr>
              <a:t>Techische analyse vooraleer je begint</a:t>
            </a:r>
          </a:p>
          <a:p>
            <a:r>
              <a:rPr lang="nl-BE" sz="2400" dirty="0">
                <a:solidFill>
                  <a:srgbClr val="000000"/>
                </a:solidFill>
              </a:rPr>
              <a:t>	</a:t>
            </a:r>
            <a:r>
              <a:rPr lang="nl-BE" sz="2400" dirty="0" smtClean="0">
                <a:solidFill>
                  <a:srgbClr val="000000"/>
                </a:solidFill>
              </a:rPr>
              <a:t>Welke tools</a:t>
            </a:r>
          </a:p>
          <a:p>
            <a:r>
              <a:rPr lang="nl-BE" sz="2400" dirty="0">
                <a:solidFill>
                  <a:srgbClr val="000000"/>
                </a:solidFill>
              </a:rPr>
              <a:t>	</a:t>
            </a:r>
            <a:r>
              <a:rPr lang="nl-BE" sz="2400" dirty="0" smtClean="0">
                <a:solidFill>
                  <a:srgbClr val="000000"/>
                </a:solidFill>
              </a:rPr>
              <a:t>Welke technologieen</a:t>
            </a:r>
          </a:p>
          <a:p>
            <a:r>
              <a:rPr lang="nl-BE" sz="2400" dirty="0">
                <a:solidFill>
                  <a:srgbClr val="000000"/>
                </a:solidFill>
              </a:rPr>
              <a:t>	</a:t>
            </a:r>
            <a:r>
              <a:rPr lang="nl-BE" sz="2400" dirty="0" smtClean="0">
                <a:solidFill>
                  <a:srgbClr val="000000"/>
                </a:solidFill>
              </a:rPr>
              <a:t>Welke alles wat nodig is</a:t>
            </a:r>
          </a:p>
          <a:p>
            <a:r>
              <a:rPr lang="nl-BE" sz="2400" dirty="0">
                <a:solidFill>
                  <a:srgbClr val="000000"/>
                </a:solidFill>
              </a:rPr>
              <a:t>	</a:t>
            </a:r>
            <a:r>
              <a:rPr lang="nl-BE" sz="2400" dirty="0" smtClean="0">
                <a:solidFill>
                  <a:srgbClr val="000000"/>
                </a:solidFill>
              </a:rPr>
              <a:t>Voorziene moeilijkheden</a:t>
            </a:r>
            <a:endParaRPr lang="nl-BE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0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Team</a:t>
            </a:r>
            <a:endParaRPr lang="nl-BE" dirty="0"/>
          </a:p>
        </p:txBody>
      </p:sp>
      <p:pic>
        <p:nvPicPr>
          <p:cNvPr id="3074" name="Picture 2" descr="http://www.kaagent.be/admin/uploads/cp/fotospecials/large/130804gnt-kvm6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6" t="29965" r="6573" b="22997"/>
          <a:stretch/>
        </p:blipFill>
        <p:spPr bwMode="auto">
          <a:xfrm>
            <a:off x="0" y="0"/>
            <a:ext cx="9144000" cy="430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2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Team</a:t>
            </a:r>
            <a:endParaRPr lang="nl-BE" dirty="0"/>
          </a:p>
        </p:txBody>
      </p:sp>
      <p:pic>
        <p:nvPicPr>
          <p:cNvPr id="3074" name="Picture 2" descr="http://www.kaagent.be/admin/uploads/cp/fotospecials/large/130804gnt-kvm6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58" t="29965" r="6573" b="22997"/>
          <a:stretch/>
        </p:blipFill>
        <p:spPr bwMode="auto">
          <a:xfrm>
            <a:off x="6502400" y="0"/>
            <a:ext cx="2641600" cy="430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5885" y="667657"/>
            <a:ext cx="1534394" cy="769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sz="4400" dirty="0" smtClean="0">
                <a:solidFill>
                  <a:schemeClr val="bg1"/>
                </a:solidFill>
              </a:rPr>
              <a:t>Per 2</a:t>
            </a:r>
            <a:endParaRPr lang="nl-BE" sz="4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885" y="1426479"/>
            <a:ext cx="5624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>
                <a:solidFill>
                  <a:srgbClr val="000000"/>
                </a:solidFill>
              </a:rPr>
              <a:t>Vorm een goed team</a:t>
            </a:r>
          </a:p>
          <a:p>
            <a:r>
              <a:rPr lang="nl-BE" sz="2800" dirty="0" smtClean="0">
                <a:solidFill>
                  <a:srgbClr val="000000"/>
                </a:solidFill>
              </a:rPr>
              <a:t>Complementair</a:t>
            </a:r>
            <a:endParaRPr lang="nl-BE" sz="28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66057" y="3715657"/>
            <a:ext cx="7068457" cy="5855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9.gva.be/ahimgpath/assets_img_gva/2010/02/07/898956/wodca-controle-in-elke-politiezone-id1023766-1000x800-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343" y="0"/>
            <a:ext cx="100852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80736" y="4662768"/>
            <a:ext cx="6627135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sz="4800" dirty="0" smtClean="0">
                <a:solidFill>
                  <a:srgbClr val="FFFFFF"/>
                </a:solidFill>
              </a:rPr>
              <a:t>Door ons gecontroleerd</a:t>
            </a:r>
            <a:endParaRPr lang="nl-BE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41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42" y="454024"/>
            <a:ext cx="8715471" cy="33196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6055" y="5223577"/>
            <a:ext cx="126188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FFFF"/>
                </a:solidFill>
              </a:rPr>
              <a:t>5 – 10 min</a:t>
            </a:r>
            <a:endParaRPr lang="nl-BE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0965" y="5217103"/>
            <a:ext cx="174919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FFFF"/>
                </a:solidFill>
              </a:rPr>
              <a:t>Niet alle weken</a:t>
            </a:r>
            <a:endParaRPr lang="nl-BE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3188" y="4845423"/>
            <a:ext cx="3779624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FFFF"/>
                </a:solidFill>
              </a:rPr>
              <a:t>Wat hebben we gedaan</a:t>
            </a:r>
          </a:p>
          <a:p>
            <a:r>
              <a:rPr lang="nl-BE" dirty="0" smtClean="0">
                <a:solidFill>
                  <a:srgbClr val="FFFFFF"/>
                </a:solidFill>
              </a:rPr>
              <a:t>Waar ben ik nu mee bezig</a:t>
            </a:r>
          </a:p>
          <a:p>
            <a:r>
              <a:rPr lang="nl-BE" dirty="0" smtClean="0">
                <a:solidFill>
                  <a:srgbClr val="FFFFFF"/>
                </a:solidFill>
              </a:rPr>
              <a:t>Wat ga ik de komende weken doen</a:t>
            </a:r>
            <a:endParaRPr lang="nl-B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9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Presentatie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Ergens in januari</a:t>
            </a:r>
          </a:p>
          <a:p>
            <a:r>
              <a:rPr lang="nl-BE" dirty="0"/>
              <a:t>	</a:t>
            </a:r>
            <a:r>
              <a:rPr lang="nl-BE" dirty="0" smtClean="0"/>
              <a:t>tenzij je eerder klaar bent</a:t>
            </a:r>
          </a:p>
          <a:p>
            <a:endParaRPr lang="nl-BE" dirty="0"/>
          </a:p>
          <a:p>
            <a:r>
              <a:rPr lang="nl-BE" dirty="0" smtClean="0"/>
              <a:t>Voorstelling	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714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Onderwerp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Keuze uit een aantal projecten</a:t>
            </a:r>
          </a:p>
          <a:p>
            <a:endParaRPr lang="nl-BE" dirty="0" smtClean="0"/>
          </a:p>
          <a:p>
            <a:r>
              <a:rPr lang="nl-BE" dirty="0" smtClean="0"/>
              <a:t>Eigen project mag eventueel</a:t>
            </a:r>
            <a:endParaRPr lang="nl-BE" dirty="0" smtClean="0"/>
          </a:p>
          <a:p>
            <a:r>
              <a:rPr lang="nl-BE" sz="2400" dirty="0" smtClean="0"/>
              <a:t>	Moet </a:t>
            </a:r>
            <a:r>
              <a:rPr lang="nl-BE" sz="2400" dirty="0" smtClean="0"/>
              <a:t>gemotiveerd en goedgekeurd worden</a:t>
            </a:r>
          </a:p>
          <a:p>
            <a:r>
              <a:rPr lang="nl-BE" dirty="0"/>
              <a:t>	</a:t>
            </a:r>
            <a:r>
              <a:rPr lang="nl-BE" sz="2400" dirty="0" smtClean="0"/>
              <a:t>Mag </a:t>
            </a:r>
            <a:r>
              <a:rPr lang="nl-BE" sz="2400" dirty="0" smtClean="0"/>
              <a:t>gekoppeld worden aan SBP of andere modules</a:t>
            </a:r>
          </a:p>
          <a:p>
            <a:endParaRPr lang="nl-BE" dirty="0"/>
          </a:p>
          <a:p>
            <a:r>
              <a:rPr lang="nl-BE" dirty="0" smtClean="0"/>
              <a:t>Voorzie, kies, maak zelf een backend</a:t>
            </a:r>
          </a:p>
          <a:p>
            <a:r>
              <a:rPr lang="nl-BE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3081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martblogs.com/wp-content/uploads/2009/11/guy-getting-punch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06010" y="3439537"/>
            <a:ext cx="5530850" cy="336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Gevaar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Zoals altijd </a:t>
            </a:r>
            <a:r>
              <a:rPr lang="nl-BE" b="1" dirty="0" smtClean="0"/>
              <a:t>tijd</a:t>
            </a:r>
          </a:p>
          <a:p>
            <a:endParaRPr lang="nl-BE" b="1" dirty="0"/>
          </a:p>
          <a:p>
            <a:r>
              <a:rPr lang="nl-BE" dirty="0" smtClean="0"/>
              <a:t>Zoals altijd samenwerking</a:t>
            </a:r>
          </a:p>
          <a:p>
            <a:r>
              <a:rPr lang="nl-BE" dirty="0"/>
              <a:t>	</a:t>
            </a:r>
            <a:r>
              <a:rPr lang="nl-BE" sz="2400" dirty="0" smtClean="0"/>
              <a:t>gebruik een source control</a:t>
            </a:r>
          </a:p>
          <a:p>
            <a:r>
              <a:rPr lang="nl-BE" sz="2400" dirty="0" smtClean="0"/>
              <a:t>	GIT, TFS</a:t>
            </a:r>
          </a:p>
          <a:p>
            <a:endParaRPr lang="nl-BE" sz="2400" dirty="0"/>
          </a:p>
          <a:p>
            <a:r>
              <a:rPr lang="nl-BE" dirty="0" smtClean="0"/>
              <a:t>Zelf een onderwerp kiezen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43327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KEUZES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Wij</a:t>
            </a:r>
            <a:r>
              <a:rPr lang="en-US" dirty="0" smtClean="0"/>
              <a:t> </a:t>
            </a:r>
            <a:r>
              <a:rPr lang="en-US" dirty="0" err="1" smtClean="0"/>
              <a:t>verwachten</a:t>
            </a:r>
            <a:r>
              <a:rPr lang="en-US" dirty="0" smtClean="0"/>
              <a:t> van 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7036" y="-3145"/>
            <a:ext cx="758536" cy="1371600"/>
          </a:xfrm>
        </p:spPr>
        <p:txBody>
          <a:bodyPr anchor="ctr"/>
          <a:lstStyle/>
          <a:p>
            <a:r>
              <a:rPr lang="nl-BE" sz="7200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1727" y="2249316"/>
            <a:ext cx="8375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solidFill>
                  <a:srgbClr val="000000"/>
                </a:solidFill>
              </a:rPr>
              <a:t>Gebruik minstens één framework / </a:t>
            </a:r>
            <a:r>
              <a:rPr lang="nl-BE" sz="2400" dirty="0" err="1" smtClean="0">
                <a:solidFill>
                  <a:srgbClr val="000000"/>
                </a:solidFill>
              </a:rPr>
              <a:t>library</a:t>
            </a:r>
            <a:r>
              <a:rPr lang="nl-BE" sz="2400" dirty="0" smtClean="0">
                <a:solidFill>
                  <a:srgbClr val="000000"/>
                </a:solidFill>
              </a:rPr>
              <a:t> en motiveer waarom je deze gebruikt.</a:t>
            </a:r>
          </a:p>
          <a:p>
            <a:endParaRPr lang="nl-BE" sz="2400" dirty="0" smtClean="0">
              <a:solidFill>
                <a:srgbClr val="000000"/>
              </a:solidFill>
            </a:endParaRPr>
          </a:p>
          <a:p>
            <a:r>
              <a:rPr lang="nl-BE" sz="2400" dirty="0" smtClean="0">
                <a:solidFill>
                  <a:srgbClr val="000000"/>
                </a:solidFill>
              </a:rPr>
              <a:t>Hier wordt </a:t>
            </a:r>
            <a:r>
              <a:rPr lang="nl-BE" sz="2400" dirty="0" err="1" smtClean="0">
                <a:solidFill>
                  <a:srgbClr val="000000"/>
                </a:solidFill>
              </a:rPr>
              <a:t>jQuery</a:t>
            </a:r>
            <a:r>
              <a:rPr lang="nl-BE" sz="2400" dirty="0" smtClean="0">
                <a:solidFill>
                  <a:srgbClr val="000000"/>
                </a:solidFill>
              </a:rPr>
              <a:t> </a:t>
            </a:r>
            <a:r>
              <a:rPr lang="nl-BE" sz="2400" b="1" dirty="0" smtClean="0">
                <a:solidFill>
                  <a:srgbClr val="FF0000"/>
                </a:solidFill>
              </a:rPr>
              <a:t>niet</a:t>
            </a:r>
            <a:r>
              <a:rPr lang="nl-BE" sz="2400" dirty="0" smtClean="0">
                <a:solidFill>
                  <a:srgbClr val="FF0000"/>
                </a:solidFill>
              </a:rPr>
              <a:t> </a:t>
            </a:r>
            <a:r>
              <a:rPr lang="nl-BE" sz="2400" dirty="0" smtClean="0">
                <a:solidFill>
                  <a:srgbClr val="000000"/>
                </a:solidFill>
              </a:rPr>
              <a:t>bijgerekend </a:t>
            </a:r>
            <a:r>
              <a:rPr lang="nl-BE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</a:t>
            </a:r>
          </a:p>
          <a:p>
            <a:r>
              <a:rPr lang="nl-BE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Bootstrap ook niet</a:t>
            </a:r>
            <a:endParaRPr lang="nl-BE" sz="24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7463" y="4688527"/>
            <a:ext cx="21600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l-BE" sz="2400" dirty="0" err="1" smtClean="0">
                <a:solidFill>
                  <a:srgbClr val="FFFFFF"/>
                </a:solidFill>
              </a:rPr>
              <a:t>knockout</a:t>
            </a:r>
            <a:endParaRPr lang="nl-BE" sz="2400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7463" y="5329962"/>
            <a:ext cx="21600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l-BE" sz="2400" dirty="0" err="1" smtClean="0">
                <a:solidFill>
                  <a:srgbClr val="FFFFFF"/>
                </a:solidFill>
              </a:rPr>
              <a:t>angular</a:t>
            </a:r>
            <a:endParaRPr lang="nl-BE" sz="240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84555" y="4688526"/>
            <a:ext cx="21600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l-BE" sz="2400" dirty="0" smtClean="0">
                <a:solidFill>
                  <a:srgbClr val="FFFFFF"/>
                </a:solidFill>
              </a:rPr>
              <a:t>backbone</a:t>
            </a:r>
            <a:endParaRPr lang="nl-BE" sz="24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84555" y="5339709"/>
            <a:ext cx="21600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l-BE" sz="2400" dirty="0" err="1" smtClean="0">
                <a:solidFill>
                  <a:srgbClr val="FFFFFF"/>
                </a:solidFill>
              </a:rPr>
              <a:t>mootools</a:t>
            </a:r>
            <a:endParaRPr lang="nl-BE" sz="2400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1647" y="4688527"/>
            <a:ext cx="49244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nl-BE" sz="2400" dirty="0" smtClean="0">
                <a:solidFill>
                  <a:srgbClr val="FFFFFF"/>
                </a:solidFill>
              </a:rPr>
              <a:t>…</a:t>
            </a:r>
            <a:endParaRPr lang="nl-BE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04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7036" y="-3145"/>
            <a:ext cx="758536" cy="1371600"/>
          </a:xfrm>
        </p:spPr>
        <p:txBody>
          <a:bodyPr anchor="ctr"/>
          <a:lstStyle/>
          <a:p>
            <a:r>
              <a:rPr lang="nl-BE" sz="7200" dirty="0" smtClean="0"/>
              <a:t>2</a:t>
            </a:r>
            <a:endParaRPr lang="nl-BE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311727" y="2249316"/>
            <a:ext cx="8375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solidFill>
                  <a:srgbClr val="000000"/>
                </a:solidFill>
              </a:rPr>
              <a:t>Er moet een offline gedeelte ge-</a:t>
            </a:r>
            <a:r>
              <a:rPr lang="nl-BE" sz="2400" dirty="0" err="1" smtClean="0">
                <a:solidFill>
                  <a:srgbClr val="000000"/>
                </a:solidFill>
              </a:rPr>
              <a:t>demo’d</a:t>
            </a:r>
            <a:r>
              <a:rPr lang="nl-BE" sz="2400" dirty="0" smtClean="0">
                <a:solidFill>
                  <a:srgbClr val="000000"/>
                </a:solidFill>
              </a:rPr>
              <a:t> worden</a:t>
            </a:r>
            <a:endParaRPr lang="nl-BE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54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7036" y="-3145"/>
            <a:ext cx="758536" cy="1371600"/>
          </a:xfrm>
        </p:spPr>
        <p:txBody>
          <a:bodyPr anchor="ctr"/>
          <a:lstStyle/>
          <a:p>
            <a:r>
              <a:rPr lang="nl-BE" sz="7200" dirty="0" smtClean="0"/>
              <a:t>3</a:t>
            </a:r>
            <a:endParaRPr lang="nl-BE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311727" y="2249316"/>
            <a:ext cx="8375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 smtClean="0">
                <a:solidFill>
                  <a:srgbClr val="000000"/>
                </a:solidFill>
              </a:rPr>
              <a:t>Performantie</a:t>
            </a:r>
            <a:r>
              <a:rPr lang="nl-BE" sz="2400" dirty="0" smtClean="0">
                <a:solidFill>
                  <a:srgbClr val="000000"/>
                </a:solidFill>
              </a:rPr>
              <a:t> (HTML, CSS, JS)</a:t>
            </a:r>
            <a:endParaRPr lang="nl-BE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1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7036" y="-3145"/>
            <a:ext cx="758536" cy="1371600"/>
          </a:xfrm>
        </p:spPr>
        <p:txBody>
          <a:bodyPr anchor="ctr"/>
          <a:lstStyle/>
          <a:p>
            <a:r>
              <a:rPr lang="nl-BE" sz="7200" dirty="0" smtClean="0"/>
              <a:t>4</a:t>
            </a:r>
            <a:endParaRPr lang="nl-BE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311727" y="2249316"/>
            <a:ext cx="83750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solidFill>
                  <a:srgbClr val="000000"/>
                </a:solidFill>
              </a:rPr>
              <a:t>HTML, CSS en JS zoals het hoort</a:t>
            </a:r>
          </a:p>
          <a:p>
            <a:r>
              <a:rPr lang="nl-BE" sz="2400" dirty="0">
                <a:solidFill>
                  <a:srgbClr val="000000"/>
                </a:solidFill>
              </a:rPr>
              <a:t>	</a:t>
            </a:r>
            <a:r>
              <a:rPr lang="nl-BE" sz="2400" dirty="0" smtClean="0">
                <a:solidFill>
                  <a:srgbClr val="000000"/>
                </a:solidFill>
              </a:rPr>
              <a:t>- perfect gescheiden</a:t>
            </a:r>
          </a:p>
          <a:p>
            <a:r>
              <a:rPr lang="nl-BE" sz="2400" dirty="0">
                <a:solidFill>
                  <a:srgbClr val="000000"/>
                </a:solidFill>
              </a:rPr>
              <a:t>	</a:t>
            </a:r>
            <a:r>
              <a:rPr lang="nl-BE" sz="2400" dirty="0" smtClean="0">
                <a:solidFill>
                  <a:srgbClr val="000000"/>
                </a:solidFill>
              </a:rPr>
              <a:t>- </a:t>
            </a:r>
            <a:r>
              <a:rPr lang="nl-BE" sz="2400" dirty="0" err="1" smtClean="0">
                <a:solidFill>
                  <a:srgbClr val="000000"/>
                </a:solidFill>
              </a:rPr>
              <a:t>unobtrusive</a:t>
            </a:r>
            <a:endParaRPr lang="nl-BE" sz="2400" dirty="0" smtClean="0">
              <a:solidFill>
                <a:srgbClr val="000000"/>
              </a:solidFill>
            </a:endParaRPr>
          </a:p>
          <a:p>
            <a:r>
              <a:rPr lang="nl-BE" sz="2400" dirty="0">
                <a:solidFill>
                  <a:srgbClr val="000000"/>
                </a:solidFill>
              </a:rPr>
              <a:t>	</a:t>
            </a:r>
            <a:r>
              <a:rPr lang="nl-BE" sz="2400" dirty="0" smtClean="0">
                <a:solidFill>
                  <a:srgbClr val="000000"/>
                </a:solidFill>
              </a:rPr>
              <a:t>- …</a:t>
            </a:r>
            <a:endParaRPr lang="nl-BE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4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E85E00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NMCT Web Design</Template>
  <TotalTime>172</TotalTime>
  <Words>132</Words>
  <Application>Microsoft Office PowerPoint</Application>
  <PresentationFormat>On-screen Show (4:3)</PresentationFormat>
  <Paragraphs>76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Tahoma</vt:lpstr>
      <vt:lpstr>Ubuntu</vt:lpstr>
      <vt:lpstr>Wingdings</vt:lpstr>
      <vt:lpstr>Essential</vt:lpstr>
      <vt:lpstr>PROJECT</vt:lpstr>
      <vt:lpstr>Onderwerp</vt:lpstr>
      <vt:lpstr>Gevaar</vt:lpstr>
      <vt:lpstr>KEUZES</vt:lpstr>
      <vt:lpstr>Wij verwachten van u</vt:lpstr>
      <vt:lpstr>1</vt:lpstr>
      <vt:lpstr>2</vt:lpstr>
      <vt:lpstr>3</vt:lpstr>
      <vt:lpstr>4</vt:lpstr>
      <vt:lpstr>5</vt:lpstr>
      <vt:lpstr>6</vt:lpstr>
      <vt:lpstr>7</vt:lpstr>
      <vt:lpstr>8</vt:lpstr>
      <vt:lpstr>Team</vt:lpstr>
      <vt:lpstr>Team</vt:lpstr>
      <vt:lpstr>PowerPoint Presentation</vt:lpstr>
      <vt:lpstr>PowerPoint Presentation</vt:lpstr>
      <vt:lpstr>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Web Development</dc:title>
  <dc:creator>Kevin DeRudder</dc:creator>
  <cp:lastModifiedBy>Kevin DeRudder</cp:lastModifiedBy>
  <cp:revision>29</cp:revision>
  <dcterms:created xsi:type="dcterms:W3CDTF">2012-09-17T06:43:14Z</dcterms:created>
  <dcterms:modified xsi:type="dcterms:W3CDTF">2015-10-05T14:28:21Z</dcterms:modified>
</cp:coreProperties>
</file>