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05ED5-4585-40C8-AC8C-EEF2771C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Kiwi banking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B85C8F6-7B4B-492C-B61C-066C09319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CEO: Jelle van Koppen</a:t>
            </a:r>
          </a:p>
        </p:txBody>
      </p:sp>
    </p:spTree>
    <p:extLst>
      <p:ext uri="{BB962C8B-B14F-4D97-AF65-F5344CB8AC3E}">
        <p14:creationId xmlns:p14="http://schemas.microsoft.com/office/powerpoint/2010/main" val="115758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2A41D-75F5-43D9-9788-073C7C46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1A1C53-EBEE-4216-81A0-278C5CA5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D3E7A58-1846-429F-B3DC-7C09393340EB}"/>
              </a:ext>
            </a:extLst>
          </p:cNvPr>
          <p:cNvSpPr/>
          <p:nvPr/>
        </p:nvSpPr>
        <p:spPr>
          <a:xfrm>
            <a:off x="2927839" y="1811215"/>
            <a:ext cx="6515100" cy="4158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843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DB108-FEC1-4F80-AD92-33DFE941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78A3E7-11A4-4FA7-8974-6EB402DF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  <a:p>
            <a:r>
              <a:rPr lang="nl-NL" dirty="0"/>
              <a:t>Seriële communicatie</a:t>
            </a:r>
          </a:p>
          <a:p>
            <a:r>
              <a:rPr lang="nl-NL" dirty="0"/>
              <a:t>GUI</a:t>
            </a:r>
          </a:p>
          <a:p>
            <a:r>
              <a:rPr lang="nl-NL" dirty="0"/>
              <a:t>Database communicatie</a:t>
            </a:r>
          </a:p>
          <a:p>
            <a:r>
              <a:rPr lang="nl-NL" dirty="0"/>
              <a:t>Demo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577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941C2-42C0-4723-9F07-4BC3BFAA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219729B-DC43-4E8A-B818-1F31DFA95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3123" y="0"/>
            <a:ext cx="6882491" cy="685800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C13D3867-5454-4056-9594-E7FB9FD6510E}"/>
              </a:ext>
            </a:extLst>
          </p:cNvPr>
          <p:cNvSpPr txBox="1"/>
          <p:nvPr/>
        </p:nvSpPr>
        <p:spPr>
          <a:xfrm>
            <a:off x="1141413" y="1837592"/>
            <a:ext cx="2841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Hier komt een lijst met alle</a:t>
            </a:r>
          </a:p>
          <a:p>
            <a:r>
              <a:rPr lang="nl-NL" dirty="0" err="1"/>
              <a:t>Shouldhaves</a:t>
            </a:r>
            <a:r>
              <a:rPr lang="nl-NL" dirty="0"/>
              <a:t>/</a:t>
            </a:r>
            <a:r>
              <a:rPr lang="nl-NL" dirty="0" err="1"/>
              <a:t>couldhaves</a:t>
            </a:r>
            <a:r>
              <a:rPr lang="nl-NL" dirty="0"/>
              <a:t>/</a:t>
            </a:r>
          </a:p>
          <a:p>
            <a:r>
              <a:rPr lang="nl-NL" dirty="0" err="1"/>
              <a:t>wouldhaves</a:t>
            </a:r>
            <a:r>
              <a:rPr lang="nl-NL" dirty="0"/>
              <a:t> die ik gedaan heb </a:t>
            </a:r>
          </a:p>
        </p:txBody>
      </p:sp>
    </p:spTree>
    <p:extLst>
      <p:ext uri="{BB962C8B-B14F-4D97-AF65-F5344CB8AC3E}">
        <p14:creationId xmlns:p14="http://schemas.microsoft.com/office/powerpoint/2010/main" val="170253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F95B5-E41A-4475-9D80-2F53E892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Seriële communicatie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BF9255-0304-4B3A-BB44-7C851629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Hardware bestuurd door een microprocessor (arduino)</a:t>
            </a:r>
          </a:p>
          <a:p>
            <a:r>
              <a:rPr lang="nl-NL" dirty="0"/>
              <a:t>__________</a:t>
            </a:r>
          </a:p>
          <a:p>
            <a:r>
              <a:rPr lang="nl-NL" dirty="0"/>
              <a:t>|               |</a:t>
            </a:r>
          </a:p>
          <a:p>
            <a:r>
              <a:rPr lang="nl-NL" dirty="0"/>
              <a:t>|       x      | Hier komt een plaatje van de </a:t>
            </a:r>
            <a:r>
              <a:rPr lang="nl-NL" dirty="0" err="1"/>
              <a:t>keypad</a:t>
            </a:r>
            <a:r>
              <a:rPr lang="nl-NL" dirty="0"/>
              <a:t> en </a:t>
            </a:r>
            <a:r>
              <a:rPr lang="nl-NL" dirty="0" err="1"/>
              <a:t>rfid</a:t>
            </a:r>
            <a:r>
              <a:rPr lang="nl-NL" dirty="0"/>
              <a:t> reader</a:t>
            </a:r>
          </a:p>
          <a:p>
            <a:r>
              <a:rPr lang="nl-NL" dirty="0"/>
              <a:t>|________| en een fritzing</a:t>
            </a:r>
          </a:p>
        </p:txBody>
      </p:sp>
    </p:spTree>
    <p:extLst>
      <p:ext uri="{BB962C8B-B14F-4D97-AF65-F5344CB8AC3E}">
        <p14:creationId xmlns:p14="http://schemas.microsoft.com/office/powerpoint/2010/main" val="268733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AC64-A712-44D5-A998-FE34D50F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NL" dirty="0"/>
              <a:t>Pseudocode</a:t>
            </a:r>
            <a:br>
              <a:rPr lang="nl-NL" dirty="0"/>
            </a:br>
            <a:r>
              <a:rPr lang="nl-NL" dirty="0"/>
              <a:t>Python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416DDB5-938B-4902-AB2C-CA4B4942A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992"/>
          <a:stretch/>
        </p:blipFill>
        <p:spPr>
          <a:xfrm>
            <a:off x="631104" y="69667"/>
            <a:ext cx="3149588" cy="6718666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4EE9DB9-1F85-4139-8ADC-BC90EA87C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" t="82411" r="-279" b="101"/>
          <a:stretch/>
        </p:blipFill>
        <p:spPr>
          <a:xfrm>
            <a:off x="3780692" y="69667"/>
            <a:ext cx="3149588" cy="141556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43633B1-B606-471F-BE65-67EFC5B90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"/>
          <a:stretch/>
        </p:blipFill>
        <p:spPr>
          <a:xfrm>
            <a:off x="3780692" y="1485228"/>
            <a:ext cx="3137022" cy="29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1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10FF6-B925-4C7A-9815-E4A313F3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NL" dirty="0"/>
              <a:t>Pseudocode</a:t>
            </a:r>
            <a:br>
              <a:rPr lang="nl-NL" dirty="0"/>
            </a:br>
            <a:r>
              <a:rPr lang="nl-NL" dirty="0"/>
              <a:t>arduino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BBC15-7F18-4A40-B970-A40A80FA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7591FD2-6F50-4FA7-8E04-DD2BBA46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90" y="0"/>
            <a:ext cx="4993664" cy="686509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104BD90-DD54-4CAE-A8AA-C558F9AE2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54" y="0"/>
            <a:ext cx="2638622" cy="25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0F6CD-F66B-47D1-9F49-1A6FF877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GUI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1AD19CE-ADA3-4CE7-9BDF-75DADA91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865" y="618518"/>
            <a:ext cx="7128163" cy="5620964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CDB14C-F3B6-4EDC-AF49-6C6C40A60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Programmeertaal: Python</a:t>
            </a:r>
          </a:p>
          <a:p>
            <a:r>
              <a:rPr lang="nl-NL" dirty="0"/>
              <a:t>GUI-Module: </a:t>
            </a:r>
            <a:r>
              <a:rPr lang="nl-NL" dirty="0" err="1"/>
              <a:t>Pygame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708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F612E-5887-4FE6-A44B-2DFB3014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GUI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9E3BC9-CC30-418A-92DE-A92A5429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Code highlight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3D55072-E14C-46D7-BB36-41A4B725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51" y="348661"/>
            <a:ext cx="6668233" cy="61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6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12DAE-5735-4511-9EFB-235B47E8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 communicatie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378C0B-E2E0-441A-81D4-6EE9BA3A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0522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78</Words>
  <Application>Microsoft Office PowerPoint</Application>
  <PresentationFormat>Breedbeeld</PresentationFormat>
  <Paragraphs>27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Kiwi banking</vt:lpstr>
      <vt:lpstr>Inhoudsopgave</vt:lpstr>
      <vt:lpstr>User stories</vt:lpstr>
      <vt:lpstr>Seriële communicatie</vt:lpstr>
      <vt:lpstr>Pseudocode Python</vt:lpstr>
      <vt:lpstr>Pseudocode arduino</vt:lpstr>
      <vt:lpstr>GUI</vt:lpstr>
      <vt:lpstr>GUI</vt:lpstr>
      <vt:lpstr>Database communicatie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Kiwi banking</dc:title>
  <dc:creator>Jelle van Koppen</dc:creator>
  <cp:lastModifiedBy>Jelle van Koppen</cp:lastModifiedBy>
  <cp:revision>9</cp:revision>
  <dcterms:created xsi:type="dcterms:W3CDTF">2018-03-14T12:57:35Z</dcterms:created>
  <dcterms:modified xsi:type="dcterms:W3CDTF">2018-03-14T14:13:42Z</dcterms:modified>
</cp:coreProperties>
</file>