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8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88825" cy="6858000"/>
  <p:notesSz cx="6858000" cy="9144000"/>
  <p:defaultTextStyle>
    <a:defPPr rtl="0">
      <a:defRPr lang="nl-n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184" autoAdjust="0"/>
  </p:normalViewPr>
  <p:slideViewPr>
    <p:cSldViewPr>
      <p:cViewPr varScale="1">
        <p:scale>
          <a:sx n="109" d="100"/>
          <a:sy n="109" d="100"/>
        </p:scale>
        <p:origin x="67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35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62EBC8-870A-4832-A3B8-6310D7817D0D}" type="datetime1">
              <a:rPr lang="nl-NL" smtClean="0"/>
              <a:pPr algn="r" rtl="0"/>
              <a:t>25-3-2018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2C6F946-26EF-4139-A4CC-50BE60316263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23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15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jnen onderaa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533030-B54D-4E1D-9DF2-101E18EB0C25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02BEE1-B3B4-4AD9-9C4A-364FF0A0EAD7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7458A3-3D63-4469-BA76-1CBC46D41863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3F02B2-1431-4AD3-9831-8FA0B85B856B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46FBF-6E06-4668-8761-6C388A07E27A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312813-50D9-4C1C-A1EB-966B7EDA57A6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7F2428-0A3C-4053-826C-DB44A180E1D2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B74CA1-D974-43BD-9F5A-D3B3C41D8809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6C345-0E0A-4756-8AB9-DB73A91B5F7C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782752-B68B-49C5-85CB-2680C737278B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3F3F2-508D-4C33-A172-A2C39F7A419D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jnen link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B82-ED5E-4D1F-93F8-A83EE8830D9D}" type="datetime1">
              <a:rPr lang="nl-NL" smtClean="0"/>
              <a:pPr/>
              <a:t>25-3-2018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4APJDAIWJk&amp;t=71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Project 3 Bank</a:t>
            </a:r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Jelle van koppen | 0944862 | Bytegroep 3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238396F-EA5B-44B5-81A8-E7E45D3E49F7}"/>
              </a:ext>
            </a:extLst>
          </p:cNvPr>
          <p:cNvSpPr/>
          <p:nvPr/>
        </p:nvSpPr>
        <p:spPr>
          <a:xfrm>
            <a:off x="1485900" y="3521771"/>
            <a:ext cx="841397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nl-NL" sz="11500" b="1" cap="none" spc="0" dirty="0" err="1">
                <a:ln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</a:rPr>
              <a:t>KiwiBanking</a:t>
            </a:r>
            <a:endParaRPr lang="nl-NL" sz="11500" b="1" cap="none" spc="0" dirty="0">
              <a:ln/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9"/>
          <a:stretch/>
        </p:blipFill>
        <p:spPr>
          <a:xfrm>
            <a:off x="3430116" y="1435133"/>
            <a:ext cx="8217821" cy="5435653"/>
          </a:xfrm>
        </p:spPr>
      </p:pic>
    </p:spTree>
    <p:extLst>
      <p:ext uri="{BB962C8B-B14F-4D97-AF65-F5344CB8AC3E}">
        <p14:creationId xmlns:p14="http://schemas.microsoft.com/office/powerpoint/2010/main" val="1552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B3505-5FF7-40D9-9CF4-F3D59797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ERD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A42223-7B1C-4BF8-B04C-534CB6E7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683398"/>
            <a:ext cx="7434043" cy="5727486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D5C09EE-5F20-4AFE-8F5D-A85414A5C5ED}"/>
              </a:ext>
            </a:extLst>
          </p:cNvPr>
          <p:cNvSpPr txBox="1"/>
          <p:nvPr/>
        </p:nvSpPr>
        <p:spPr>
          <a:xfrm>
            <a:off x="1413892" y="1844824"/>
            <a:ext cx="273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Primary</a:t>
            </a:r>
            <a:r>
              <a:rPr lang="nl-NL" sz="2800" dirty="0"/>
              <a:t> </a:t>
            </a:r>
            <a:r>
              <a:rPr lang="nl-NL" sz="2800" dirty="0" err="1"/>
              <a:t>keys</a:t>
            </a:r>
            <a:r>
              <a:rPr lang="nl-NL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Klantid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Logboekid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Transactieid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Rekeningnr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 err="1"/>
              <a:t>Foreign</a:t>
            </a:r>
            <a:r>
              <a:rPr lang="nl-NL" sz="2800" dirty="0"/>
              <a:t> </a:t>
            </a:r>
            <a:r>
              <a:rPr lang="nl-NL" sz="2800" dirty="0" err="1"/>
              <a:t>keys</a:t>
            </a:r>
            <a:r>
              <a:rPr lang="nl-NL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Klantid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vanrekeningnr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745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399C9-C1F9-4F55-88A5-321EF85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Arduino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AF2F71D-BF51-4670-A44F-322AE48A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7" b="11775"/>
          <a:stretch/>
        </p:blipFill>
        <p:spPr>
          <a:xfrm>
            <a:off x="3403080" y="1446126"/>
            <a:ext cx="5992105" cy="5411874"/>
          </a:xfrm>
        </p:spPr>
      </p:pic>
    </p:spTree>
    <p:extLst>
      <p:ext uri="{BB962C8B-B14F-4D97-AF65-F5344CB8AC3E}">
        <p14:creationId xmlns:p14="http://schemas.microsoft.com/office/powerpoint/2010/main" val="6039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6CE7-DF6B-4CF9-AAA2-CEA0B31A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Python Seriële input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50479A4-68E9-4D3F-A6AA-DDF2CDF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b="88354"/>
          <a:stretch/>
        </p:blipFill>
        <p:spPr>
          <a:xfrm>
            <a:off x="1276239" y="1628800"/>
            <a:ext cx="5318414" cy="1512167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DA22D40-EA10-4B4B-AD73-FC18B9446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2"/>
          <a:stretch/>
        </p:blipFill>
        <p:spPr>
          <a:xfrm>
            <a:off x="1269876" y="3139332"/>
            <a:ext cx="5318414" cy="3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DB026-9CB3-4C1F-9C46-E197AB1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Database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D8F170B-51DB-48AB-8E04-A2A1F614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 b="75806"/>
          <a:stretch/>
        </p:blipFill>
        <p:spPr>
          <a:xfrm>
            <a:off x="1232304" y="1737072"/>
            <a:ext cx="9448812" cy="105588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CE12746-62F3-47A5-AD20-B8261A91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50"/>
          <a:stretch/>
        </p:blipFill>
        <p:spPr>
          <a:xfrm>
            <a:off x="1245839" y="2780928"/>
            <a:ext cx="9457085" cy="23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7123B-24A6-4CD6-B274-B8717A4A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GUI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77DB226E-2274-4571-B15B-F1350EE9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3" y="2852936"/>
            <a:ext cx="10399541" cy="2266973"/>
          </a:xfrm>
        </p:spPr>
      </p:pic>
    </p:spTree>
    <p:extLst>
      <p:ext uri="{BB962C8B-B14F-4D97-AF65-F5344CB8AC3E}">
        <p14:creationId xmlns:p14="http://schemas.microsoft.com/office/powerpoint/2010/main" val="3963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982D-D250-4745-BD8D-505CDFF6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5365F-9585-457D-8CA1-7EAD6FB8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https://www.youtube.com/watch?v=u4APJDAIWJk&amp;t=71s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pPr rtl="0"/>
            <a:r>
              <a:rPr lang="nl-NL" dirty="0"/>
              <a:t>Ontwerpen</a:t>
            </a:r>
          </a:p>
          <a:p>
            <a:pPr rtl="0"/>
            <a:r>
              <a:rPr lang="nl-NL" dirty="0"/>
              <a:t>Code </a:t>
            </a:r>
            <a:r>
              <a:rPr lang="nl-NL" dirty="0" err="1"/>
              <a:t>Highlights</a:t>
            </a:r>
            <a:endParaRPr lang="nl-NL" dirty="0"/>
          </a:p>
          <a:p>
            <a:pPr rtl="0"/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D9572-A031-43E0-888E-2685DD1A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Must </a:t>
            </a:r>
            <a:r>
              <a:rPr lang="nl-NL" dirty="0" err="1"/>
              <a:t>haves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391C7C-049E-415A-8B91-11891341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Niet opgepakte must have:</a:t>
            </a:r>
          </a:p>
          <a:p>
            <a:r>
              <a:rPr lang="nl-NL" dirty="0"/>
              <a:t>- “Alle activiteiten van gebruikers, inclusief inlogpogingen bezoeken van pagina’s en transacties worden gelogd in de database”</a:t>
            </a:r>
          </a:p>
          <a:p>
            <a:r>
              <a:rPr lang="nl-NL" dirty="0"/>
              <a:t>(Wel tabel in database maar geen integratie met de bank)</a:t>
            </a:r>
          </a:p>
        </p:txBody>
      </p:sp>
    </p:spTree>
    <p:extLst>
      <p:ext uri="{BB962C8B-B14F-4D97-AF65-F5344CB8AC3E}">
        <p14:creationId xmlns:p14="http://schemas.microsoft.com/office/powerpoint/2010/main" val="24550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1C7A0-88AA-4C68-8214-F6359CBA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</a:t>
            </a:r>
            <a:r>
              <a:rPr lang="nl-NL" dirty="0" err="1"/>
              <a:t>Should</a:t>
            </a:r>
            <a:r>
              <a:rPr lang="nl-NL" dirty="0"/>
              <a:t>, </a:t>
            </a:r>
            <a:r>
              <a:rPr lang="nl-NL" dirty="0" err="1"/>
              <a:t>could</a:t>
            </a:r>
            <a:r>
              <a:rPr lang="nl-NL" dirty="0"/>
              <a:t> en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haves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20BA04-A150-4116-BB79-8B02862A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 – Pincode heeft tenminste 4 cijfers</a:t>
            </a:r>
          </a:p>
          <a:p>
            <a:r>
              <a:rPr lang="nl-NL" dirty="0"/>
              <a:t>S – Een gebruiker heeft 1 (RFID) pas voor alle rekeningen</a:t>
            </a:r>
          </a:p>
          <a:p>
            <a:r>
              <a:rPr lang="nl-NL" dirty="0"/>
              <a:t>S – Er is een gebruikersoptie voor het wijzigen van de pincode</a:t>
            </a:r>
          </a:p>
          <a:p>
            <a:r>
              <a:rPr lang="nl-NL" dirty="0"/>
              <a:t>S – De gebruiker kan ten alle tijden een gebruikersoptie afbreken (terug naar het startscherm)</a:t>
            </a:r>
          </a:p>
          <a:p>
            <a:r>
              <a:rPr lang="nl-NL" dirty="0"/>
              <a:t>S – Na een door de bankmedewerker in te stellen tijd verbreekt het systeem een lopende sessie en gaat terug naar het inlogscherm</a:t>
            </a:r>
          </a:p>
          <a:p>
            <a:r>
              <a:rPr lang="nl-NL" dirty="0"/>
              <a:t>S – Bij een opnameweigering wordt dit duidelijk op de GUI getoond en wordt de gebruiker omgeleid naar het startscherm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4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2D755-B30D-4712-ACF4-43757116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</a:t>
            </a:r>
            <a:r>
              <a:rPr lang="nl-NL" dirty="0" err="1"/>
              <a:t>Should</a:t>
            </a:r>
            <a:r>
              <a:rPr lang="nl-NL" dirty="0"/>
              <a:t>, </a:t>
            </a:r>
            <a:r>
              <a:rPr lang="nl-NL" dirty="0" err="1"/>
              <a:t>could</a:t>
            </a:r>
            <a:r>
              <a:rPr lang="nl-NL" dirty="0"/>
              <a:t> en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haves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BB93C-01A0-4B9A-B9BE-74990502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 – De </a:t>
            </a:r>
            <a:r>
              <a:rPr lang="nl-NL" dirty="0" err="1"/>
              <a:t>persistentielaag</a:t>
            </a:r>
            <a:r>
              <a:rPr lang="nl-NL" dirty="0"/>
              <a:t> van het systeem (database) is lokaal opgeslagen</a:t>
            </a:r>
          </a:p>
          <a:p>
            <a:r>
              <a:rPr lang="nl-NL" dirty="0"/>
              <a:t>C – Het inlogscherm heeft een uitnodigende lay-out</a:t>
            </a:r>
          </a:p>
          <a:p>
            <a:r>
              <a:rPr lang="nl-NL" dirty="0"/>
              <a:t>C – Bij een geblokkeerde pas kan geen pincode ingevoerd worden</a:t>
            </a:r>
          </a:p>
          <a:p>
            <a:r>
              <a:rPr lang="nl-NL" dirty="0"/>
              <a:t>W – De GUI wordt op een laptop gerealiseerd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2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7019-2E1A-4BB5-B8BF-281D77E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Componentenmodel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65E67EC-D936-40E5-8644-7AE5CC23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90" y="1483761"/>
            <a:ext cx="5351085" cy="5094697"/>
          </a:xfrm>
        </p:spPr>
      </p:pic>
    </p:spTree>
    <p:extLst>
      <p:ext uri="{BB962C8B-B14F-4D97-AF65-F5344CB8AC3E}">
        <p14:creationId xmlns:p14="http://schemas.microsoft.com/office/powerpoint/2010/main" val="16949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B6DCA3E-7E68-459B-B563-A1D3009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" y="124397"/>
            <a:ext cx="3931233" cy="310000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B4171C2-633E-4856-8ECD-861062A0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40" y="3506863"/>
            <a:ext cx="3901896" cy="308533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BDA8745-F150-47CD-B61E-FCF0ECF0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4" y="3506863"/>
            <a:ext cx="3877448" cy="30902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3E3BF19-2E2A-479A-8AA7-ABA72555A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19" y="144676"/>
            <a:ext cx="3897006" cy="30902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A9FD6BA-A7FD-4601-9BD8-6E9ADE2AD7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17051" r="48726" b="24487"/>
          <a:stretch/>
        </p:blipFill>
        <p:spPr>
          <a:xfrm>
            <a:off x="8243509" y="3506862"/>
            <a:ext cx="3883731" cy="308533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8265AE8-D524-4187-985F-F0F31117FD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6923" r="48582" b="24487"/>
          <a:stretch/>
        </p:blipFill>
        <p:spPr>
          <a:xfrm>
            <a:off x="4210834" y="124397"/>
            <a:ext cx="3931233" cy="3113646"/>
          </a:xfrm>
          <a:prstGeom prst="rect">
            <a:avLst/>
          </a:prstGeom>
        </p:spPr>
      </p:pic>
      <p:sp>
        <p:nvSpPr>
          <p:cNvPr id="16" name="Pijl: omlaag 15">
            <a:extLst>
              <a:ext uri="{FF2B5EF4-FFF2-40B4-BE49-F238E27FC236}">
                <a16:creationId xmlns:a16="http://schemas.microsoft.com/office/drawing/2014/main" id="{E95A7BBD-F8D7-4FFB-8D50-631F4EAFCE19}"/>
              </a:ext>
            </a:extLst>
          </p:cNvPr>
          <p:cNvSpPr/>
          <p:nvPr/>
        </p:nvSpPr>
        <p:spPr>
          <a:xfrm>
            <a:off x="1991100" y="3127085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7" name="Pijl: omlaag 16">
            <a:extLst>
              <a:ext uri="{FF2B5EF4-FFF2-40B4-BE49-F238E27FC236}">
                <a16:creationId xmlns:a16="http://schemas.microsoft.com/office/drawing/2014/main" id="{30ECA7CB-30FD-4787-B5C5-F64933E93219}"/>
              </a:ext>
            </a:extLst>
          </p:cNvPr>
          <p:cNvSpPr/>
          <p:nvPr/>
        </p:nvSpPr>
        <p:spPr>
          <a:xfrm rot="16200000">
            <a:off x="3964713" y="1653011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4247B71A-4AA1-4C24-B4CE-24FF36369E41}"/>
              </a:ext>
            </a:extLst>
          </p:cNvPr>
          <p:cNvSpPr/>
          <p:nvPr/>
        </p:nvSpPr>
        <p:spPr>
          <a:xfrm rot="16200000">
            <a:off x="4002195" y="4978418"/>
            <a:ext cx="351601" cy="49381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9" name="Pijl: omlaag 18">
            <a:extLst>
              <a:ext uri="{FF2B5EF4-FFF2-40B4-BE49-F238E27FC236}">
                <a16:creationId xmlns:a16="http://schemas.microsoft.com/office/drawing/2014/main" id="{66058C14-0977-46B1-BAD0-75E6FA0B451D}"/>
              </a:ext>
            </a:extLst>
          </p:cNvPr>
          <p:cNvSpPr/>
          <p:nvPr/>
        </p:nvSpPr>
        <p:spPr>
          <a:xfrm rot="16200000">
            <a:off x="8033630" y="4986782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20" name="Pijl: omlaag 19">
            <a:extLst>
              <a:ext uri="{FF2B5EF4-FFF2-40B4-BE49-F238E27FC236}">
                <a16:creationId xmlns:a16="http://schemas.microsoft.com/office/drawing/2014/main" id="{7EE86182-3A29-4738-BD1B-AF48BABA7ED9}"/>
              </a:ext>
            </a:extLst>
          </p:cNvPr>
          <p:cNvSpPr/>
          <p:nvPr/>
        </p:nvSpPr>
        <p:spPr>
          <a:xfrm rot="12836868">
            <a:off x="8041142" y="3022849"/>
            <a:ext cx="351601" cy="68556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A570EF3-5698-47AB-AFF4-65652B343A11}"/>
              </a:ext>
            </a:extLst>
          </p:cNvPr>
          <p:cNvSpPr txBox="1"/>
          <p:nvPr/>
        </p:nvSpPr>
        <p:spPr>
          <a:xfrm>
            <a:off x="183634" y="287284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1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855D07C-473D-46AD-ACCA-F0E8CC690E98}"/>
              </a:ext>
            </a:extLst>
          </p:cNvPr>
          <p:cNvSpPr txBox="1"/>
          <p:nvPr/>
        </p:nvSpPr>
        <p:spPr>
          <a:xfrm>
            <a:off x="4280995" y="275709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2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3771BD5-3335-4CC7-96B9-E0F7FE22F04B}"/>
              </a:ext>
            </a:extLst>
          </p:cNvPr>
          <p:cNvSpPr txBox="1"/>
          <p:nvPr/>
        </p:nvSpPr>
        <p:spPr>
          <a:xfrm>
            <a:off x="326064" y="3674495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2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C2979B9-5926-433A-9165-080A95985C5A}"/>
              </a:ext>
            </a:extLst>
          </p:cNvPr>
          <p:cNvSpPr txBox="1"/>
          <p:nvPr/>
        </p:nvSpPr>
        <p:spPr>
          <a:xfrm>
            <a:off x="4363054" y="3665706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3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F1CCE88E-EFA4-4B1F-BDA8-9D66906B3D9C}"/>
              </a:ext>
            </a:extLst>
          </p:cNvPr>
          <p:cNvSpPr txBox="1"/>
          <p:nvPr/>
        </p:nvSpPr>
        <p:spPr>
          <a:xfrm>
            <a:off x="8351284" y="286175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4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89A0FC1-8161-4136-AE31-7B379EFEFA4A}"/>
              </a:ext>
            </a:extLst>
          </p:cNvPr>
          <p:cNvSpPr txBox="1"/>
          <p:nvPr/>
        </p:nvSpPr>
        <p:spPr>
          <a:xfrm>
            <a:off x="8341780" y="3651714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78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25" y="6215"/>
            <a:ext cx="5193485" cy="6858000"/>
          </a:xfrm>
        </p:spPr>
      </p:pic>
    </p:spTree>
    <p:extLst>
      <p:ext uri="{BB962C8B-B14F-4D97-AF65-F5344CB8AC3E}">
        <p14:creationId xmlns:p14="http://schemas.microsoft.com/office/powerpoint/2010/main" val="17145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56"/>
          <a:stretch/>
        </p:blipFill>
        <p:spPr>
          <a:xfrm>
            <a:off x="3358108" y="1412777"/>
            <a:ext cx="8221276" cy="5476334"/>
          </a:xfrm>
        </p:spPr>
      </p:pic>
    </p:spTree>
    <p:extLst>
      <p:ext uri="{BB962C8B-B14F-4D97-AF65-F5344CB8AC3E}">
        <p14:creationId xmlns:p14="http://schemas.microsoft.com/office/powerpoint/2010/main" val="34196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isch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9_TF02787990_TF02787990" id="{7C772315-DFAB-4FC9-9757-7947578B2FEF}" vid="{6C2B28D3-8DAE-4C52-BEBA-EA29833A87AE}"/>
    </a:ext>
  </a:extLst>
</a:theme>
</file>

<file path=ppt/theme/theme2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99</TotalTime>
  <Words>283</Words>
  <Application>Microsoft Office PowerPoint</Application>
  <PresentationFormat>Aangepast</PresentationFormat>
  <Paragraphs>52</Paragraphs>
  <Slides>16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Technisch (16:9)</vt:lpstr>
      <vt:lpstr>Project 3 Bank</vt:lpstr>
      <vt:lpstr>Inhoud</vt:lpstr>
      <vt:lpstr>User stories | Must haves</vt:lpstr>
      <vt:lpstr>User stories | Should, could en would haves </vt:lpstr>
      <vt:lpstr>User stories | Should, could en would haves </vt:lpstr>
      <vt:lpstr>Ontwerpen | Componentenmodel</vt:lpstr>
      <vt:lpstr>PowerPoint-presentatie</vt:lpstr>
      <vt:lpstr>Ontwerpen | Flowchart</vt:lpstr>
      <vt:lpstr>Ontwerpen | Flowchart</vt:lpstr>
      <vt:lpstr>Ontwerpen | Flowchart</vt:lpstr>
      <vt:lpstr>Ontwerpen | ERD</vt:lpstr>
      <vt:lpstr>Code Highlights | Arduino</vt:lpstr>
      <vt:lpstr>Code Highlights | Python Seriële input</vt:lpstr>
      <vt:lpstr>Code Highlights | Database</vt:lpstr>
      <vt:lpstr>Code Highlights | GUI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Bank</dc:title>
  <dc:creator>Jelle van Koppen</dc:creator>
  <cp:lastModifiedBy>Jelle van Koppen</cp:lastModifiedBy>
  <cp:revision>12</cp:revision>
  <dcterms:created xsi:type="dcterms:W3CDTF">2018-03-20T23:09:40Z</dcterms:created>
  <dcterms:modified xsi:type="dcterms:W3CDTF">2018-03-25T10:22:41Z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