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B883C-AA0D-4F69-A922-7591206E1661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1743-800C-4A95-83C5-805C88281E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021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834B1-53B2-49D6-87DC-0EEC30125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911D204-8283-4ADE-8886-F2B6378C4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C015DC-EA61-4828-976C-50A6D18B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EF7A09-1188-4366-833A-75483603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F75BD3-641B-4B37-BC4C-81F6EAF9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8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08502-AF33-4B1F-96A6-FCCA334A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734C55-2FF2-4E7D-BE09-F83FA32A1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85907C-44DE-4DE0-9913-8A1EF0EE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65322F-B053-4910-90D3-974D6D12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E90672-634E-4FD8-B00C-B995A55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60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1C5E386-43EE-44EC-8791-425414C28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7B69483-3516-4FBF-9FD1-75E3F2EAB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F90FBB-7168-4106-8F11-F8EA3A9B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B79E59-7E68-4FDC-890F-5E0AE102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0A9D5A-4659-48C4-BF0C-A2FDAAE3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15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2C577-30F6-40DD-A257-BEE247FC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F4D5E5-415B-44CD-B4C1-8E862F70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F87DD5-6C08-4F72-BC89-2D9068B3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695E49-EBF8-4F1C-898B-5B18FE21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5914ED-7890-4835-91CB-6A1247BA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7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97B0-A74B-4F73-B905-E3B21FB0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5A6BD9-C738-40E4-B6D6-23CD7036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882695-1138-427B-AB14-EF2116AA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58CA0B-3B9B-49A2-BF3F-E8FD08F0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96AAA5-027B-4B60-A566-F616F524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23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9DCDD-3803-42E7-9370-60B889F5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1052B4-B2F8-44FC-98BB-957FD066E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9B8C3A-5E64-41EE-8482-B2DA1B87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FA559F-1E14-4261-8A69-E9DB9769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7413AF-F66E-444F-9B12-298E6C5B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987B65-9F26-463D-B0CD-BEF3261C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2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F171E-FB66-468B-8788-F9B89925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73EB5F-703D-4D21-B282-788691BA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93A2049-04CA-45B8-B5D0-312B3313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8614CC-0BEB-429E-BF6A-51DF24DA8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5A2165A-1DAD-4541-82CC-1C9499309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3C48B26-6722-400F-B50E-1B5B08BE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A378604-5A9B-49D5-9D4C-A874A178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FF7256A-6E35-4DFE-816A-0843756C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5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CEDF0-D1B8-47E5-B2F6-D4FFCAB2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DA5A97E-2D68-41AA-A9D3-1218522B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7E04319-ADA4-436F-A8E3-88A83DC1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B323C-A491-48B3-8F44-DC491BB1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066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6EE72E9-BC86-45B8-89BD-EB8ABF03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C09484F-68B7-4EF4-8129-9CA7E556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82345D-FDAD-4590-A425-E19A9C5A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21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A70D0-BDA5-4760-A703-2021D222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D1400E-7B94-46CC-80E7-7D988C228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E2B953-C71B-4D0F-A869-579A2DC2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3C17B0-9ED7-43B9-9C9E-9B473F2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B26ADB-5DD8-495C-A53C-CA5C7330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1D2967-3DF4-4851-9322-5A164E3F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5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A6649-9FC9-419B-9843-F46DFCBC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DBF903C-28E0-4536-8D41-DCA518E2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658A37-94ED-4B83-B1F4-27710D76B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F293CC-8B68-492E-86EA-F3458315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B0AD3F-8793-41E6-A28E-3E0E8FA5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15120E-714D-4A8E-B0E0-C868791F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2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53D97DB-B2E3-439D-97DE-049F5DFB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7A2BC1-B7B4-4DF6-B084-BA7CDBC2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D7EFA8-DDE0-4B33-94A1-13431F5C8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3134-22B8-4DDC-9EBE-44E6DF608B20}" type="datetimeFigureOut">
              <a:rPr lang="nl-NL" smtClean="0"/>
              <a:t>14-11-2017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936F34-FB71-4761-BB11-8A462C35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CE4663-1CCD-49BF-997D-DEEE2C376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BD5A-4D5E-461B-89AB-24E527DD9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39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70DF3-A2D8-4FA4-94E5-3341075D8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858" y="868362"/>
            <a:ext cx="5562600" cy="2387600"/>
          </a:xfrm>
        </p:spPr>
        <p:txBody>
          <a:bodyPr>
            <a:normAutofit fontScale="90000"/>
          </a:bodyPr>
          <a:lstStyle/>
          <a:p>
            <a:r>
              <a:rPr lang="nl-NL" dirty="0"/>
              <a:t>Welkom bij &lt;Vervoer Project&gt;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8FA54C7-8259-4B01-BC5E-D789CB20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458" y="868362"/>
            <a:ext cx="3581400" cy="58577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nl-NL" sz="2000" dirty="0"/>
              <a:t>Aanmelden Passagier</a:t>
            </a:r>
          </a:p>
          <a:p>
            <a:r>
              <a:rPr lang="nl-NL" sz="2000" dirty="0"/>
              <a:t>of</a:t>
            </a:r>
          </a:p>
          <a:p>
            <a:r>
              <a:rPr lang="nl-NL" sz="2000" dirty="0"/>
              <a:t>Aanmelden Chauffeur</a:t>
            </a:r>
          </a:p>
          <a:p>
            <a:endParaRPr lang="nl-NL" sz="2000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C80D147F-063A-4A3A-847C-98337353D388}"/>
              </a:ext>
            </a:extLst>
          </p:cNvPr>
          <p:cNvSpPr/>
          <p:nvPr/>
        </p:nvSpPr>
        <p:spPr>
          <a:xfrm>
            <a:off x="158261" y="0"/>
            <a:ext cx="11875477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0CE83A7-685F-4F23-A48A-8712D65075B1}"/>
              </a:ext>
            </a:extLst>
          </p:cNvPr>
          <p:cNvSpPr/>
          <p:nvPr/>
        </p:nvSpPr>
        <p:spPr>
          <a:xfrm>
            <a:off x="1389185" y="0"/>
            <a:ext cx="747346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Home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0E11F6-9971-486E-94BB-8F7A986CB410}"/>
              </a:ext>
            </a:extLst>
          </p:cNvPr>
          <p:cNvSpPr/>
          <p:nvPr/>
        </p:nvSpPr>
        <p:spPr>
          <a:xfrm>
            <a:off x="3165230" y="0"/>
            <a:ext cx="1450731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Wie zijn wij?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88B7F57-B8EF-4660-A291-CCB298552027}"/>
              </a:ext>
            </a:extLst>
          </p:cNvPr>
          <p:cNvSpPr/>
          <p:nvPr/>
        </p:nvSpPr>
        <p:spPr>
          <a:xfrm>
            <a:off x="2136531" y="0"/>
            <a:ext cx="10287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Contact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E752402-7849-4CF4-8EAD-0FAA4CE0F963}"/>
              </a:ext>
            </a:extLst>
          </p:cNvPr>
          <p:cNvSpPr/>
          <p:nvPr/>
        </p:nvSpPr>
        <p:spPr>
          <a:xfrm>
            <a:off x="9639300" y="0"/>
            <a:ext cx="10287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Inloggen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75938B9-6E8D-4D6E-B4FD-F9A3FD1FB7B1}"/>
              </a:ext>
            </a:extLst>
          </p:cNvPr>
          <p:cNvSpPr/>
          <p:nvPr/>
        </p:nvSpPr>
        <p:spPr>
          <a:xfrm>
            <a:off x="10668000" y="0"/>
            <a:ext cx="1324708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Registreren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96C38AB-1D65-4E2F-90DF-4C14BA996C08}"/>
              </a:ext>
            </a:extLst>
          </p:cNvPr>
          <p:cNvSpPr/>
          <p:nvPr/>
        </p:nvSpPr>
        <p:spPr>
          <a:xfrm>
            <a:off x="4555880" y="0"/>
            <a:ext cx="17145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Hoe het werkt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1DABBB7-E3A3-42BC-B57F-EDA32861B86C}"/>
              </a:ext>
            </a:extLst>
          </p:cNvPr>
          <p:cNvSpPr/>
          <p:nvPr/>
        </p:nvSpPr>
        <p:spPr>
          <a:xfrm>
            <a:off x="6270381" y="0"/>
            <a:ext cx="17145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Ritprijsopgave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B9C26A1B-44BC-496F-A333-5D5848213D07}"/>
              </a:ext>
            </a:extLst>
          </p:cNvPr>
          <p:cNvSpPr/>
          <p:nvPr/>
        </p:nvSpPr>
        <p:spPr>
          <a:xfrm>
            <a:off x="7675685" y="2136531"/>
            <a:ext cx="2992315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Email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296DC1EC-6609-42F5-B983-7509EABB3D2A}"/>
              </a:ext>
            </a:extLst>
          </p:cNvPr>
          <p:cNvSpPr/>
          <p:nvPr/>
        </p:nvSpPr>
        <p:spPr>
          <a:xfrm>
            <a:off x="7675685" y="2776293"/>
            <a:ext cx="2992315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Naam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4A49E22-FE39-4D1B-AE57-22153EEE3170}"/>
              </a:ext>
            </a:extLst>
          </p:cNvPr>
          <p:cNvSpPr/>
          <p:nvPr/>
        </p:nvSpPr>
        <p:spPr>
          <a:xfrm>
            <a:off x="7675685" y="3416055"/>
            <a:ext cx="2992315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Achternaam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53D261C1-AE55-40B6-8A5E-E40752A837BA}"/>
              </a:ext>
            </a:extLst>
          </p:cNvPr>
          <p:cNvSpPr/>
          <p:nvPr/>
        </p:nvSpPr>
        <p:spPr>
          <a:xfrm>
            <a:off x="7675684" y="4055817"/>
            <a:ext cx="2992315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Wachtwoord</a:t>
            </a: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A6FE0D0-3546-429D-A27B-A6DAAECF396A}"/>
              </a:ext>
            </a:extLst>
          </p:cNvPr>
          <p:cNvSpPr/>
          <p:nvPr/>
        </p:nvSpPr>
        <p:spPr>
          <a:xfrm>
            <a:off x="7675684" y="4695578"/>
            <a:ext cx="2992315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Herhaal wachtwoord</a:t>
            </a:r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2AB34398-44F2-4E31-ADC0-9E82100A58D8}"/>
              </a:ext>
            </a:extLst>
          </p:cNvPr>
          <p:cNvSpPr/>
          <p:nvPr/>
        </p:nvSpPr>
        <p:spPr>
          <a:xfrm>
            <a:off x="7675684" y="5948726"/>
            <a:ext cx="119575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Registreer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59D885C-F617-4787-833E-463874694762}"/>
              </a:ext>
            </a:extLst>
          </p:cNvPr>
          <p:cNvSpPr/>
          <p:nvPr/>
        </p:nvSpPr>
        <p:spPr>
          <a:xfrm>
            <a:off x="7746023" y="5372100"/>
            <a:ext cx="140677" cy="1318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C75DD7D9-DD84-4AFE-96B1-1588C8926F61}"/>
              </a:ext>
            </a:extLst>
          </p:cNvPr>
          <p:cNvSpPr/>
          <p:nvPr/>
        </p:nvSpPr>
        <p:spPr>
          <a:xfrm>
            <a:off x="8557847" y="5384311"/>
            <a:ext cx="86458" cy="1040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80941A8B-4C0B-42A4-B75F-C0E9D456C4EC}"/>
              </a:ext>
            </a:extLst>
          </p:cNvPr>
          <p:cNvSpPr/>
          <p:nvPr/>
        </p:nvSpPr>
        <p:spPr>
          <a:xfrm>
            <a:off x="8557847" y="5370387"/>
            <a:ext cx="140677" cy="1318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F1011807-D36D-4CD9-8623-392B48025BD1}"/>
              </a:ext>
            </a:extLst>
          </p:cNvPr>
          <p:cNvSpPr/>
          <p:nvPr/>
        </p:nvSpPr>
        <p:spPr>
          <a:xfrm>
            <a:off x="9408999" y="5370387"/>
            <a:ext cx="140677" cy="1318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E25F7AC-6C60-4204-9D3A-502CB56EB11C}"/>
              </a:ext>
            </a:extLst>
          </p:cNvPr>
          <p:cNvSpPr txBox="1"/>
          <p:nvPr/>
        </p:nvSpPr>
        <p:spPr>
          <a:xfrm>
            <a:off x="7926600" y="5259206"/>
            <a:ext cx="25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Man      Vrouw    Onzijdig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0617FC6-641D-4C61-AF84-DAE047832350}"/>
              </a:ext>
            </a:extLst>
          </p:cNvPr>
          <p:cNvSpPr/>
          <p:nvPr/>
        </p:nvSpPr>
        <p:spPr>
          <a:xfrm>
            <a:off x="7926600" y="5610463"/>
            <a:ext cx="527539" cy="21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dag</a:t>
            </a:r>
            <a:endParaRPr lang="nl-NL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A0FB39A3-A91F-44F7-9A82-231A7A5A0C15}"/>
              </a:ext>
            </a:extLst>
          </p:cNvPr>
          <p:cNvSpPr/>
          <p:nvPr/>
        </p:nvSpPr>
        <p:spPr>
          <a:xfrm>
            <a:off x="8654530" y="5610463"/>
            <a:ext cx="794969" cy="21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maand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F5877702-5EBC-4D4F-B946-B10CB63C0C7E}"/>
              </a:ext>
            </a:extLst>
          </p:cNvPr>
          <p:cNvSpPr/>
          <p:nvPr/>
        </p:nvSpPr>
        <p:spPr>
          <a:xfrm>
            <a:off x="9676450" y="5610463"/>
            <a:ext cx="629935" cy="21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jaar</a:t>
            </a:r>
            <a:endParaRPr lang="nl-NL" dirty="0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984F55A2-95B6-4E37-B7A7-7941676C1DBA}"/>
              </a:ext>
            </a:extLst>
          </p:cNvPr>
          <p:cNvCxnSpPr>
            <a:cxnSpLocks/>
          </p:cNvCxnSpPr>
          <p:nvPr/>
        </p:nvCxnSpPr>
        <p:spPr>
          <a:xfrm>
            <a:off x="7746023" y="1459523"/>
            <a:ext cx="1125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23DB844B-0834-4733-9F0E-9167836BA797}"/>
              </a:ext>
            </a:extLst>
          </p:cNvPr>
          <p:cNvCxnSpPr>
            <a:cxnSpLocks/>
          </p:cNvCxnSpPr>
          <p:nvPr/>
        </p:nvCxnSpPr>
        <p:spPr>
          <a:xfrm>
            <a:off x="9408999" y="1459523"/>
            <a:ext cx="1122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ED29EE2C-B922-4592-86CF-8B54FB706E46}"/>
              </a:ext>
            </a:extLst>
          </p:cNvPr>
          <p:cNvSpPr txBox="1"/>
          <p:nvPr/>
        </p:nvSpPr>
        <p:spPr>
          <a:xfrm>
            <a:off x="1477108" y="3667124"/>
            <a:ext cx="4100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Hier komt een korte samenvatting met wat het doel is van dit project en een verwijzing naar “Hoe het werkt” voor </a:t>
            </a:r>
            <a:r>
              <a:rPr lang="nl-NL"/>
              <a:t>meer informatie</a:t>
            </a:r>
            <a:endParaRPr lang="nl-NL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56F7AD4F-6E1B-4DE1-AF11-AC9C92D76E9C}"/>
              </a:ext>
            </a:extLst>
          </p:cNvPr>
          <p:cNvSpPr/>
          <p:nvPr/>
        </p:nvSpPr>
        <p:spPr>
          <a:xfrm>
            <a:off x="7961949" y="0"/>
            <a:ext cx="17145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686776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</Words>
  <Application>Microsoft Office PowerPoint</Application>
  <PresentationFormat>Breedbeeld</PresentationFormat>
  <Paragraphs>23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Welkom bij &lt;Vervoer Project&gt;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Jelle van Koppen</dc:creator>
  <cp:lastModifiedBy>Jelle van Koppen</cp:lastModifiedBy>
  <cp:revision>4</cp:revision>
  <dcterms:created xsi:type="dcterms:W3CDTF">2017-11-14T12:41:12Z</dcterms:created>
  <dcterms:modified xsi:type="dcterms:W3CDTF">2017-11-14T13:21:24Z</dcterms:modified>
</cp:coreProperties>
</file>