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D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8673" y="4242442"/>
            <a:ext cx="977247" cy="28571"/>
            <a:chOff x="1038673" y="4242442"/>
            <a:chExt cx="977247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038673" y="4242442"/>
              <a:ext cx="977247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8608" y="3177853"/>
            <a:ext cx="7402740" cy="268220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61907" y="4773926"/>
            <a:ext cx="1921381" cy="17734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D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85108" y="5965181"/>
            <a:ext cx="4822784" cy="21429"/>
            <a:chOff x="9785108" y="5965181"/>
            <a:chExt cx="482278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785108" y="5965181"/>
              <a:ext cx="482278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75548" y="5984205"/>
            <a:ext cx="4822784" cy="21429"/>
            <a:chOff x="3675548" y="5984205"/>
            <a:chExt cx="482278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3675548" y="5984205"/>
              <a:ext cx="4822784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83798" y="6931907"/>
            <a:ext cx="9067504" cy="146669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66046" y="3546509"/>
            <a:ext cx="8668476" cy="146669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92080" y="1585423"/>
            <a:ext cx="9299519" cy="191137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42140" y="4597114"/>
            <a:ext cx="8805238" cy="146669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95707" y="5777793"/>
            <a:ext cx="9027104" cy="14514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D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19532" y="1786335"/>
            <a:ext cx="4815872" cy="6713043"/>
            <a:chOff x="1519532" y="1786335"/>
            <a:chExt cx="4815872" cy="67130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74065" y="-1255848"/>
              <a:ext cx="9631743" cy="1342608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9532" y="1786335"/>
              <a:ext cx="4815872" cy="671304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91064" y="2289531"/>
            <a:ext cx="4547287" cy="62102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D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2697" y="828785"/>
            <a:ext cx="16400321" cy="8628144"/>
            <a:chOff x="942697" y="828785"/>
            <a:chExt cx="16400321" cy="86281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2697" y="828785"/>
              <a:ext cx="16400321" cy="86281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D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5430" y="1018634"/>
            <a:ext cx="6707222" cy="8299034"/>
            <a:chOff x="8095430" y="1018634"/>
            <a:chExt cx="6707222" cy="82990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430" y="1018634"/>
              <a:ext cx="6707222" cy="829903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7391" y="1018634"/>
            <a:ext cx="6878039" cy="8299034"/>
            <a:chOff x="1217391" y="1018634"/>
            <a:chExt cx="6878039" cy="82990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7391" y="1018634"/>
              <a:ext cx="6878039" cy="82990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D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29814" y="3551781"/>
            <a:ext cx="6187992" cy="6187992"/>
            <a:chOff x="11229814" y="3551781"/>
            <a:chExt cx="6187992" cy="61879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29814" y="3551781"/>
              <a:ext cx="6187992" cy="61879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7830" y="-289677"/>
            <a:ext cx="13035776" cy="32914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4813" y="3234156"/>
            <a:ext cx="6621052" cy="33277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D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571183" y="3374941"/>
            <a:ext cx="28881991" cy="42256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2024-01-25T17:37:31Z</dcterms:created>
  <dcterms:modified xsi:type="dcterms:W3CDTF">2024-01-25T17:37:31Z</dcterms:modified>
</cp:coreProperties>
</file>