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93" r:id="rId7"/>
    <p:sldId id="294" r:id="rId8"/>
    <p:sldId id="295" r:id="rId9"/>
    <p:sldId id="310" r:id="rId10"/>
    <p:sldId id="292" r:id="rId11"/>
    <p:sldId id="264" r:id="rId12"/>
    <p:sldId id="298" r:id="rId13"/>
    <p:sldId id="311" r:id="rId14"/>
    <p:sldId id="271" r:id="rId15"/>
    <p:sldId id="272" r:id="rId16"/>
    <p:sldId id="312" r:id="rId17"/>
    <p:sldId id="300" r:id="rId18"/>
    <p:sldId id="273" r:id="rId19"/>
    <p:sldId id="302" r:id="rId20"/>
    <p:sldId id="303" r:id="rId21"/>
    <p:sldId id="313" r:id="rId22"/>
    <p:sldId id="314" r:id="rId23"/>
    <p:sldId id="278"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286" r:id="rId57"/>
    <p:sldId id="274"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0"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44566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96926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00814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2118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53601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69307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5513AA-8199-4004-9AC0-7FD933396CD1}" type="datetimeFigureOut">
              <a:rPr lang="zh-CN" altLang="en-US" smtClean="0"/>
              <a:t>2024-01-11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54473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5513AA-8199-4004-9AC0-7FD933396CD1}" type="datetimeFigureOut">
              <a:rPr lang="zh-CN" altLang="en-US" smtClean="0"/>
              <a:t>2024-01-11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293673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5513AA-8199-4004-9AC0-7FD933396CD1}" type="datetimeFigureOut">
              <a:rPr lang="zh-CN" altLang="en-US" smtClean="0"/>
              <a:t>2024-01-11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250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275013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3614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513AA-8199-4004-9AC0-7FD933396CD1}" type="datetimeFigureOut">
              <a:rPr lang="zh-CN" altLang="en-US" smtClean="0"/>
              <a:t>2024-01-11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32268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10</a:t>
            </a:r>
            <a:r>
              <a:rPr lang="zh-CN" altLang="en-US" dirty="0" smtClean="0"/>
              <a:t>章 多媒体</a:t>
            </a:r>
            <a:r>
              <a:rPr lang="zh-CN" altLang="en-US" dirty="0"/>
              <a:t>开发</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66601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10.1.3  </a:t>
            </a:r>
            <a:r>
              <a:rPr lang="zh-CN" altLang="en-US" dirty="0"/>
              <a:t>如何选择音频播放开发方式</a:t>
            </a:r>
            <a:endParaRPr lang="zh-CN" altLang="en-US" dirty="0"/>
          </a:p>
        </p:txBody>
      </p:sp>
      <p:sp>
        <p:nvSpPr>
          <p:cNvPr id="9" name="文本框 8"/>
          <p:cNvSpPr txBox="1"/>
          <p:nvPr/>
        </p:nvSpPr>
        <p:spPr>
          <a:xfrm>
            <a:off x="838200" y="1803041"/>
            <a:ext cx="10084157" cy="3139321"/>
          </a:xfrm>
          <a:prstGeom prst="rect">
            <a:avLst/>
          </a:prstGeom>
          <a:noFill/>
        </p:spPr>
        <p:txBody>
          <a:bodyPr wrap="square" rtlCol="0">
            <a:spAutoFit/>
          </a:bodyPr>
          <a:lstStyle/>
          <a:p>
            <a:r>
              <a:rPr lang="zh-CN" altLang="en-US" dirty="0" smtClean="0"/>
              <a:t>常用</a:t>
            </a:r>
            <a:r>
              <a:rPr lang="zh-CN" altLang="en-US" dirty="0"/>
              <a:t>的音频播放开发方式有以下</a:t>
            </a:r>
            <a:r>
              <a:rPr lang="en-US" altLang="zh-CN" dirty="0"/>
              <a:t>3</a:t>
            </a:r>
            <a:r>
              <a:rPr lang="zh-CN" altLang="en-US" dirty="0" smtClean="0"/>
              <a:t>种：</a:t>
            </a:r>
            <a:endParaRPr lang="en-US" altLang="zh-CN" dirty="0" smtClean="0"/>
          </a:p>
          <a:p>
            <a:endParaRPr lang="zh-CN" altLang="en-US" dirty="0"/>
          </a:p>
          <a:p>
            <a:pPr marL="285750" indent="-285750">
              <a:buFont typeface="Arial" panose="020B0604020202020204" pitchFamily="34" charset="0"/>
              <a:buChar char="•"/>
            </a:pPr>
            <a:r>
              <a:rPr lang="en-US" altLang="zh-CN" dirty="0" err="1">
                <a:solidFill>
                  <a:srgbClr val="00B0F0"/>
                </a:solidFill>
              </a:rPr>
              <a:t>AVPlayer</a:t>
            </a:r>
            <a:r>
              <a:rPr lang="zh-CN" altLang="en-US" dirty="0">
                <a:solidFill>
                  <a:srgbClr val="00B0F0"/>
                </a:solidFill>
              </a:rPr>
              <a:t>：功能较完善的音频、视频播放</a:t>
            </a:r>
            <a:r>
              <a:rPr lang="en-US" altLang="zh-CN" dirty="0" err="1">
                <a:solidFill>
                  <a:srgbClr val="00B0F0"/>
                </a:solidFill>
              </a:rPr>
              <a:t>ArkTS</a:t>
            </a:r>
            <a:r>
              <a:rPr lang="en-US" altLang="zh-CN" dirty="0">
                <a:solidFill>
                  <a:srgbClr val="00B0F0"/>
                </a:solidFill>
              </a:rPr>
              <a:t>/JS API</a:t>
            </a:r>
            <a:r>
              <a:rPr lang="zh-CN" altLang="en-US" dirty="0">
                <a:solidFill>
                  <a:srgbClr val="00B0F0"/>
                </a:solidFill>
              </a:rPr>
              <a:t>集成了流媒体和本地资源解析、媒体资源解封装、音频解码和音频输出功能，可以用于直接播放</a:t>
            </a:r>
            <a:r>
              <a:rPr lang="en-US" altLang="zh-CN" dirty="0">
                <a:solidFill>
                  <a:srgbClr val="00B0F0"/>
                </a:solidFill>
              </a:rPr>
              <a:t>MP3</a:t>
            </a:r>
            <a:r>
              <a:rPr lang="zh-CN" altLang="en-US" dirty="0">
                <a:solidFill>
                  <a:srgbClr val="00B0F0"/>
                </a:solidFill>
              </a:rPr>
              <a:t>、</a:t>
            </a:r>
            <a:r>
              <a:rPr lang="en-US" altLang="zh-CN" dirty="0">
                <a:solidFill>
                  <a:srgbClr val="00B0F0"/>
                </a:solidFill>
              </a:rPr>
              <a:t>m4a</a:t>
            </a:r>
            <a:r>
              <a:rPr lang="zh-CN" altLang="en-US" dirty="0">
                <a:solidFill>
                  <a:srgbClr val="00B0F0"/>
                </a:solidFill>
              </a:rPr>
              <a:t>等格式的音频文件，不支持直接播放</a:t>
            </a:r>
            <a:r>
              <a:rPr lang="en-US" altLang="zh-CN" dirty="0">
                <a:solidFill>
                  <a:srgbClr val="00B0F0"/>
                </a:solidFill>
              </a:rPr>
              <a:t>PCM</a:t>
            </a:r>
            <a:r>
              <a:rPr lang="zh-CN" altLang="en-US" dirty="0">
                <a:solidFill>
                  <a:srgbClr val="00B0F0"/>
                </a:solidFill>
              </a:rPr>
              <a:t>格式的文件。</a:t>
            </a:r>
          </a:p>
          <a:p>
            <a:pPr marL="285750" indent="-285750">
              <a:buFont typeface="Arial" panose="020B0604020202020204" pitchFamily="34" charset="0"/>
              <a:buChar char="•"/>
            </a:pPr>
            <a:r>
              <a:rPr lang="en-US" altLang="zh-CN" dirty="0" err="1">
                <a:solidFill>
                  <a:srgbClr val="00B0F0"/>
                </a:solidFill>
              </a:rPr>
              <a:t>AudioRenderer</a:t>
            </a:r>
            <a:r>
              <a:rPr lang="zh-CN" altLang="en-US" dirty="0">
                <a:solidFill>
                  <a:srgbClr val="00B0F0"/>
                </a:solidFill>
              </a:rPr>
              <a:t>：用于音频输出的</a:t>
            </a:r>
            <a:r>
              <a:rPr lang="en-US" altLang="zh-CN" dirty="0" err="1">
                <a:solidFill>
                  <a:srgbClr val="00B0F0"/>
                </a:solidFill>
              </a:rPr>
              <a:t>ArkTS</a:t>
            </a:r>
            <a:r>
              <a:rPr lang="en-US" altLang="zh-CN" dirty="0">
                <a:solidFill>
                  <a:srgbClr val="00B0F0"/>
                </a:solidFill>
              </a:rPr>
              <a:t>/JS API</a:t>
            </a:r>
            <a:r>
              <a:rPr lang="zh-CN" altLang="en-US" dirty="0">
                <a:solidFill>
                  <a:srgbClr val="00B0F0"/>
                </a:solidFill>
              </a:rPr>
              <a:t>，仅支持</a:t>
            </a:r>
            <a:r>
              <a:rPr lang="en-US" altLang="zh-CN" dirty="0">
                <a:solidFill>
                  <a:srgbClr val="00B0F0"/>
                </a:solidFill>
              </a:rPr>
              <a:t>PCM</a:t>
            </a:r>
            <a:r>
              <a:rPr lang="zh-CN" altLang="en-US" dirty="0">
                <a:solidFill>
                  <a:srgbClr val="00B0F0"/>
                </a:solidFill>
              </a:rPr>
              <a:t>格式，需要应用持续写入音频数据进行工作。应用可以在输入前添加数据预处理，如设定音频文件的采样率、位宽等，要求开发者具备音频处理的基础知识，适用于更专业、更多样化的媒体播放应用开发。</a:t>
            </a:r>
          </a:p>
          <a:p>
            <a:pPr marL="285750" indent="-285750">
              <a:buFont typeface="Arial" panose="020B0604020202020204" pitchFamily="34" charset="0"/>
              <a:buChar char="•"/>
            </a:pPr>
            <a:r>
              <a:rPr lang="en-US" altLang="zh-CN" dirty="0" err="1">
                <a:solidFill>
                  <a:srgbClr val="00B0F0"/>
                </a:solidFill>
              </a:rPr>
              <a:t>OpenSL</a:t>
            </a:r>
            <a:r>
              <a:rPr lang="en-US" altLang="zh-CN" dirty="0">
                <a:solidFill>
                  <a:srgbClr val="00B0F0"/>
                </a:solidFill>
              </a:rPr>
              <a:t> ES</a:t>
            </a:r>
            <a:r>
              <a:rPr lang="zh-CN" altLang="en-US" dirty="0">
                <a:solidFill>
                  <a:srgbClr val="00B0F0"/>
                </a:solidFill>
              </a:rPr>
              <a:t>：一套跨平台标准化的音频</a:t>
            </a:r>
            <a:r>
              <a:rPr lang="en-US" altLang="zh-CN" dirty="0">
                <a:solidFill>
                  <a:srgbClr val="00B0F0"/>
                </a:solidFill>
              </a:rPr>
              <a:t>Native API</a:t>
            </a:r>
            <a:r>
              <a:rPr lang="zh-CN" altLang="en-US" dirty="0">
                <a:solidFill>
                  <a:srgbClr val="00B0F0"/>
                </a:solidFill>
              </a:rPr>
              <a:t>，目前阶段唯一的音频类</a:t>
            </a:r>
            <a:r>
              <a:rPr lang="en-US" altLang="zh-CN" dirty="0">
                <a:solidFill>
                  <a:srgbClr val="00B0F0"/>
                </a:solidFill>
              </a:rPr>
              <a:t>Native API</a:t>
            </a:r>
            <a:r>
              <a:rPr lang="zh-CN" altLang="en-US" dirty="0">
                <a:solidFill>
                  <a:srgbClr val="00B0F0"/>
                </a:solidFill>
              </a:rPr>
              <a:t>，同样提供音频输出能力，仅支持</a:t>
            </a:r>
            <a:r>
              <a:rPr lang="en-US" altLang="zh-CN" dirty="0">
                <a:solidFill>
                  <a:srgbClr val="00B0F0"/>
                </a:solidFill>
              </a:rPr>
              <a:t>PCM</a:t>
            </a:r>
            <a:r>
              <a:rPr lang="zh-CN" altLang="en-US" dirty="0">
                <a:solidFill>
                  <a:srgbClr val="00B0F0"/>
                </a:solidFill>
              </a:rPr>
              <a:t>格式，适用于从其他嵌入式平台移植，或依赖在</a:t>
            </a:r>
            <a:r>
              <a:rPr lang="en-US" altLang="zh-CN" dirty="0">
                <a:solidFill>
                  <a:srgbClr val="00B0F0"/>
                </a:solidFill>
              </a:rPr>
              <a:t>Native</a:t>
            </a:r>
            <a:r>
              <a:rPr lang="zh-CN" altLang="en-US" dirty="0">
                <a:solidFill>
                  <a:srgbClr val="00B0F0"/>
                </a:solidFill>
              </a:rPr>
              <a:t>层实现音频输出功能的播放应用使用</a:t>
            </a:r>
            <a:r>
              <a:rPr lang="zh-CN" altLang="en-US" dirty="0" smtClean="0">
                <a:solidFill>
                  <a:srgbClr val="00B0F0"/>
                </a:solidFill>
              </a:rPr>
              <a:t>。</a:t>
            </a:r>
            <a:endParaRPr lang="zh-CN" altLang="en-US" dirty="0">
              <a:solidFill>
                <a:srgbClr val="00B0F0"/>
              </a:solidFill>
            </a:endParaRPr>
          </a:p>
        </p:txBody>
      </p:sp>
    </p:spTree>
    <p:extLst>
      <p:ext uri="{BB962C8B-B14F-4D97-AF65-F5344CB8AC3E}">
        <p14:creationId xmlns:p14="http://schemas.microsoft.com/office/powerpoint/2010/main" val="4040649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10.1.4  </a:t>
            </a:r>
            <a:r>
              <a:rPr lang="en-US" altLang="zh-CN" dirty="0" err="1"/>
              <a:t>AVPlayer</a:t>
            </a:r>
            <a:r>
              <a:rPr lang="en-US" altLang="zh-CN" dirty="0"/>
              <a:t> API</a:t>
            </a:r>
            <a:r>
              <a:rPr lang="zh-CN" altLang="en-US" dirty="0"/>
              <a:t>的开发步骤</a:t>
            </a:r>
            <a:endParaRPr lang="zh-CN" altLang="en-US" dirty="0"/>
          </a:p>
        </p:txBody>
      </p:sp>
      <p:sp>
        <p:nvSpPr>
          <p:cNvPr id="3" name="内容占位符 2"/>
          <p:cNvSpPr>
            <a:spLocks noGrp="1"/>
          </p:cNvSpPr>
          <p:nvPr>
            <p:ph idx="1"/>
          </p:nvPr>
        </p:nvSpPr>
        <p:spPr>
          <a:xfrm>
            <a:off x="696532" y="2005929"/>
            <a:ext cx="10515600" cy="4351338"/>
          </a:xfrm>
        </p:spPr>
        <p:txBody>
          <a:bodyPr>
            <a:normAutofit fontScale="47500" lnSpcReduction="20000"/>
          </a:bodyPr>
          <a:lstStyle/>
          <a:p>
            <a:pPr marL="0" indent="0">
              <a:buNone/>
            </a:pPr>
            <a:r>
              <a:rPr lang="zh-CN" altLang="en-US" dirty="0"/>
              <a:t>（</a:t>
            </a:r>
            <a:r>
              <a:rPr lang="en-US" altLang="zh-CN" dirty="0"/>
              <a:t>1</a:t>
            </a:r>
            <a:r>
              <a:rPr lang="zh-CN" altLang="en-US" dirty="0"/>
              <a:t>）创建实例</a:t>
            </a:r>
            <a:r>
              <a:rPr lang="en-US" altLang="zh-CN" dirty="0" err="1"/>
              <a:t>createAVPlayer</a:t>
            </a:r>
            <a:r>
              <a:rPr lang="en-US" altLang="zh-CN" dirty="0"/>
              <a:t>()</a:t>
            </a:r>
            <a:r>
              <a:rPr lang="zh-CN" altLang="en-US" dirty="0"/>
              <a:t>，</a:t>
            </a:r>
            <a:r>
              <a:rPr lang="en-US" altLang="zh-CN" dirty="0" err="1"/>
              <a:t>AVPlayer</a:t>
            </a:r>
            <a:r>
              <a:rPr lang="zh-CN" altLang="en-US" dirty="0"/>
              <a:t>初始化</a:t>
            </a:r>
            <a:r>
              <a:rPr lang="en-US" altLang="zh-CN" dirty="0"/>
              <a:t>idle</a:t>
            </a:r>
            <a:r>
              <a:rPr lang="zh-CN" altLang="en-US" dirty="0"/>
              <a:t>状态。 设置业务需要的监听事件，搭配全流程场景使用。支持的监听事件说明</a:t>
            </a:r>
            <a:r>
              <a:rPr lang="zh-CN" altLang="en-US" dirty="0" smtClean="0"/>
              <a:t>如下：</a:t>
            </a:r>
            <a:endParaRPr lang="zh-CN" altLang="en-US" dirty="0"/>
          </a:p>
          <a:p>
            <a:r>
              <a:rPr lang="en-US" altLang="zh-CN" dirty="0" err="1">
                <a:solidFill>
                  <a:srgbClr val="00B0F0"/>
                </a:solidFill>
              </a:rPr>
              <a:t>stateChange</a:t>
            </a:r>
            <a:r>
              <a:rPr lang="zh-CN" altLang="en-US" dirty="0">
                <a:solidFill>
                  <a:srgbClr val="00B0F0"/>
                </a:solidFill>
              </a:rPr>
              <a:t>：监听播放器的</a:t>
            </a:r>
            <a:r>
              <a:rPr lang="en-US" altLang="zh-CN" dirty="0">
                <a:solidFill>
                  <a:srgbClr val="00B0F0"/>
                </a:solidFill>
              </a:rPr>
              <a:t>state</a:t>
            </a:r>
            <a:r>
              <a:rPr lang="zh-CN" altLang="en-US" dirty="0">
                <a:solidFill>
                  <a:srgbClr val="00B0F0"/>
                </a:solidFill>
              </a:rPr>
              <a:t>属性改变。</a:t>
            </a:r>
          </a:p>
          <a:p>
            <a:r>
              <a:rPr lang="en-US" altLang="zh-CN" dirty="0">
                <a:solidFill>
                  <a:srgbClr val="00B0F0"/>
                </a:solidFill>
              </a:rPr>
              <a:t>error</a:t>
            </a:r>
            <a:r>
              <a:rPr lang="zh-CN" altLang="en-US" dirty="0">
                <a:solidFill>
                  <a:srgbClr val="00B0F0"/>
                </a:solidFill>
              </a:rPr>
              <a:t>：监听播放器的错误信息。</a:t>
            </a:r>
          </a:p>
          <a:p>
            <a:r>
              <a:rPr lang="en-US" altLang="zh-CN" dirty="0" err="1">
                <a:solidFill>
                  <a:srgbClr val="00B0F0"/>
                </a:solidFill>
              </a:rPr>
              <a:t>durationUpdate</a:t>
            </a:r>
            <a:r>
              <a:rPr lang="zh-CN" altLang="en-US" dirty="0">
                <a:solidFill>
                  <a:srgbClr val="00B0F0"/>
                </a:solidFill>
              </a:rPr>
              <a:t>：用于进度条，监听进度条长度，刷新资源时长。</a:t>
            </a:r>
          </a:p>
          <a:p>
            <a:r>
              <a:rPr lang="en-US" altLang="zh-CN" dirty="0" err="1">
                <a:solidFill>
                  <a:srgbClr val="00B0F0"/>
                </a:solidFill>
              </a:rPr>
              <a:t>timeUpdate</a:t>
            </a:r>
            <a:r>
              <a:rPr lang="zh-CN" altLang="en-US" dirty="0">
                <a:solidFill>
                  <a:srgbClr val="00B0F0"/>
                </a:solidFill>
              </a:rPr>
              <a:t>：监听进度条当前位置，刷新当前时间。</a:t>
            </a:r>
          </a:p>
          <a:p>
            <a:r>
              <a:rPr lang="en-US" altLang="zh-CN" dirty="0" err="1">
                <a:solidFill>
                  <a:srgbClr val="00B0F0"/>
                </a:solidFill>
              </a:rPr>
              <a:t>seekDone</a:t>
            </a:r>
            <a:r>
              <a:rPr lang="zh-CN" altLang="en-US" dirty="0">
                <a:solidFill>
                  <a:srgbClr val="00B0F0"/>
                </a:solidFill>
              </a:rPr>
              <a:t>：响应</a:t>
            </a:r>
            <a:r>
              <a:rPr lang="en-US" altLang="zh-CN" dirty="0">
                <a:solidFill>
                  <a:srgbClr val="00B0F0"/>
                </a:solidFill>
              </a:rPr>
              <a:t>API</a:t>
            </a:r>
            <a:r>
              <a:rPr lang="zh-CN" altLang="en-US" dirty="0">
                <a:solidFill>
                  <a:srgbClr val="00B0F0"/>
                </a:solidFill>
              </a:rPr>
              <a:t>调用，监听</a:t>
            </a:r>
            <a:r>
              <a:rPr lang="en-US" altLang="zh-CN" dirty="0">
                <a:solidFill>
                  <a:srgbClr val="00B0F0"/>
                </a:solidFill>
              </a:rPr>
              <a:t>seek()</a:t>
            </a:r>
            <a:r>
              <a:rPr lang="zh-CN" altLang="en-US" dirty="0">
                <a:solidFill>
                  <a:srgbClr val="00B0F0"/>
                </a:solidFill>
              </a:rPr>
              <a:t>请求完成情况。</a:t>
            </a:r>
          </a:p>
          <a:p>
            <a:r>
              <a:rPr lang="en-US" altLang="zh-CN" dirty="0" err="1">
                <a:solidFill>
                  <a:srgbClr val="00B0F0"/>
                </a:solidFill>
              </a:rPr>
              <a:t>speedDone</a:t>
            </a:r>
            <a:r>
              <a:rPr lang="zh-CN" altLang="en-US" dirty="0">
                <a:solidFill>
                  <a:srgbClr val="00B0F0"/>
                </a:solidFill>
              </a:rPr>
              <a:t>：响应</a:t>
            </a:r>
            <a:r>
              <a:rPr lang="en-US" altLang="zh-CN" dirty="0">
                <a:solidFill>
                  <a:srgbClr val="00B0F0"/>
                </a:solidFill>
              </a:rPr>
              <a:t>API</a:t>
            </a:r>
            <a:r>
              <a:rPr lang="zh-CN" altLang="en-US" dirty="0">
                <a:solidFill>
                  <a:srgbClr val="00B0F0"/>
                </a:solidFill>
              </a:rPr>
              <a:t>调用，监听</a:t>
            </a:r>
            <a:r>
              <a:rPr lang="en-US" altLang="zh-CN" dirty="0" err="1">
                <a:solidFill>
                  <a:srgbClr val="00B0F0"/>
                </a:solidFill>
              </a:rPr>
              <a:t>setSpeed</a:t>
            </a:r>
            <a:r>
              <a:rPr lang="en-US" altLang="zh-CN" dirty="0">
                <a:solidFill>
                  <a:srgbClr val="00B0F0"/>
                </a:solidFill>
              </a:rPr>
              <a:t>()</a:t>
            </a:r>
            <a:r>
              <a:rPr lang="zh-CN" altLang="en-US" dirty="0">
                <a:solidFill>
                  <a:srgbClr val="00B0F0"/>
                </a:solidFill>
              </a:rPr>
              <a:t>请求完成情况。</a:t>
            </a:r>
          </a:p>
          <a:p>
            <a:r>
              <a:rPr lang="en-US" altLang="zh-CN" dirty="0" err="1">
                <a:solidFill>
                  <a:srgbClr val="00B0F0"/>
                </a:solidFill>
              </a:rPr>
              <a:t>volumeChange</a:t>
            </a:r>
            <a:r>
              <a:rPr lang="zh-CN" altLang="en-US" dirty="0">
                <a:solidFill>
                  <a:srgbClr val="00B0F0"/>
                </a:solidFill>
              </a:rPr>
              <a:t>：响应</a:t>
            </a:r>
            <a:r>
              <a:rPr lang="en-US" altLang="zh-CN" dirty="0">
                <a:solidFill>
                  <a:srgbClr val="00B0F0"/>
                </a:solidFill>
              </a:rPr>
              <a:t>API</a:t>
            </a:r>
            <a:r>
              <a:rPr lang="zh-CN" altLang="en-US" dirty="0">
                <a:solidFill>
                  <a:srgbClr val="00B0F0"/>
                </a:solidFill>
              </a:rPr>
              <a:t>调用，监听</a:t>
            </a:r>
            <a:r>
              <a:rPr lang="en-US" altLang="zh-CN" dirty="0" err="1">
                <a:solidFill>
                  <a:srgbClr val="00B0F0"/>
                </a:solidFill>
              </a:rPr>
              <a:t>setVolume</a:t>
            </a:r>
            <a:r>
              <a:rPr lang="en-US" altLang="zh-CN" dirty="0">
                <a:solidFill>
                  <a:srgbClr val="00B0F0"/>
                </a:solidFill>
              </a:rPr>
              <a:t>()</a:t>
            </a:r>
            <a:r>
              <a:rPr lang="zh-CN" altLang="en-US" dirty="0">
                <a:solidFill>
                  <a:srgbClr val="00B0F0"/>
                </a:solidFill>
              </a:rPr>
              <a:t>请求完成情况。</a:t>
            </a:r>
          </a:p>
          <a:p>
            <a:r>
              <a:rPr lang="en-US" altLang="zh-CN" dirty="0" err="1">
                <a:solidFill>
                  <a:srgbClr val="00B0F0"/>
                </a:solidFill>
              </a:rPr>
              <a:t>bufferingUpdate</a:t>
            </a:r>
            <a:r>
              <a:rPr lang="zh-CN" altLang="en-US" dirty="0">
                <a:solidFill>
                  <a:srgbClr val="00B0F0"/>
                </a:solidFill>
              </a:rPr>
              <a:t>：用于网络播放，监听网络播放缓冲信息，用于上报缓冲百分比以及缓存播放进度。</a:t>
            </a:r>
          </a:p>
          <a:p>
            <a:r>
              <a:rPr lang="en-US" altLang="zh-CN" dirty="0" err="1">
                <a:solidFill>
                  <a:srgbClr val="00B0F0"/>
                </a:solidFill>
              </a:rPr>
              <a:t>audioInterrupt</a:t>
            </a:r>
            <a:r>
              <a:rPr lang="zh-CN" altLang="en-US" dirty="0">
                <a:solidFill>
                  <a:srgbClr val="00B0F0"/>
                </a:solidFill>
              </a:rPr>
              <a:t>：监听音频焦点切换信息，搭配属性</a:t>
            </a:r>
            <a:r>
              <a:rPr lang="en-US" altLang="zh-CN" dirty="0" err="1">
                <a:solidFill>
                  <a:srgbClr val="00B0F0"/>
                </a:solidFill>
              </a:rPr>
              <a:t>audioInterruptMode</a:t>
            </a:r>
            <a:r>
              <a:rPr lang="zh-CN" altLang="en-US" dirty="0">
                <a:solidFill>
                  <a:srgbClr val="00B0F0"/>
                </a:solidFill>
              </a:rPr>
              <a:t>使用。</a:t>
            </a:r>
          </a:p>
          <a:p>
            <a:pPr marL="0" indent="0">
              <a:buNone/>
            </a:pPr>
            <a:r>
              <a:rPr lang="zh-CN" altLang="en-US" dirty="0"/>
              <a:t>（</a:t>
            </a:r>
            <a:r>
              <a:rPr lang="en-US" altLang="zh-CN" dirty="0"/>
              <a:t>2</a:t>
            </a:r>
            <a:r>
              <a:rPr lang="zh-CN" altLang="en-US" dirty="0"/>
              <a:t>）设置资源：设置</a:t>
            </a:r>
            <a:r>
              <a:rPr lang="en-US" altLang="zh-CN" dirty="0"/>
              <a:t>URL</a:t>
            </a:r>
            <a:r>
              <a:rPr lang="zh-CN" altLang="en-US" dirty="0"/>
              <a:t>属性，</a:t>
            </a:r>
            <a:r>
              <a:rPr lang="en-US" altLang="zh-CN" dirty="0" err="1"/>
              <a:t>AVPlayer</a:t>
            </a:r>
            <a:r>
              <a:rPr lang="zh-CN" altLang="en-US" dirty="0"/>
              <a:t>进入</a:t>
            </a:r>
            <a:r>
              <a:rPr lang="en-US" altLang="zh-CN" dirty="0"/>
              <a:t>initialized</a:t>
            </a:r>
            <a:r>
              <a:rPr lang="zh-CN" altLang="en-US" dirty="0"/>
              <a:t>状态。</a:t>
            </a:r>
          </a:p>
          <a:p>
            <a:pPr marL="0" indent="0">
              <a:buNone/>
            </a:pPr>
            <a:r>
              <a:rPr lang="zh-CN" altLang="en-US" dirty="0"/>
              <a:t>（</a:t>
            </a:r>
            <a:r>
              <a:rPr lang="en-US" altLang="zh-CN" dirty="0"/>
              <a:t>3</a:t>
            </a:r>
            <a:r>
              <a:rPr lang="zh-CN" altLang="en-US" dirty="0"/>
              <a:t>）准备播放：调用</a:t>
            </a:r>
            <a:r>
              <a:rPr lang="en-US" altLang="zh-CN" dirty="0"/>
              <a:t>prepare()</a:t>
            </a:r>
            <a:r>
              <a:rPr lang="zh-CN" altLang="en-US" dirty="0"/>
              <a:t>方法，</a:t>
            </a:r>
            <a:r>
              <a:rPr lang="en-US" altLang="zh-CN" dirty="0" err="1"/>
              <a:t>AVPlayer</a:t>
            </a:r>
            <a:r>
              <a:rPr lang="zh-CN" altLang="en-US" dirty="0"/>
              <a:t>进入</a:t>
            </a:r>
            <a:r>
              <a:rPr lang="en-US" altLang="zh-CN" dirty="0"/>
              <a:t>prepared</a:t>
            </a:r>
            <a:r>
              <a:rPr lang="zh-CN" altLang="en-US" dirty="0"/>
              <a:t>状态，此时可以获取视频的总时长（</a:t>
            </a:r>
            <a:r>
              <a:rPr lang="en-US" altLang="zh-CN" dirty="0"/>
              <a:t>duration</a:t>
            </a:r>
            <a:r>
              <a:rPr lang="zh-CN" altLang="en-US" dirty="0"/>
              <a:t>），也可以设置音量。</a:t>
            </a:r>
          </a:p>
          <a:p>
            <a:pPr marL="0" indent="0">
              <a:buNone/>
            </a:pPr>
            <a:r>
              <a:rPr lang="zh-CN" altLang="en-US" dirty="0"/>
              <a:t>（</a:t>
            </a:r>
            <a:r>
              <a:rPr lang="en-US" altLang="zh-CN" dirty="0"/>
              <a:t>4</a:t>
            </a:r>
            <a:r>
              <a:rPr lang="zh-CN" altLang="en-US" dirty="0"/>
              <a:t>）音频播控：包括播放（</a:t>
            </a:r>
            <a:r>
              <a:rPr lang="en-US" altLang="zh-CN" dirty="0"/>
              <a:t>play()</a:t>
            </a:r>
            <a:r>
              <a:rPr lang="zh-CN" altLang="en-US" dirty="0"/>
              <a:t>）、暂停（</a:t>
            </a:r>
            <a:r>
              <a:rPr lang="en-US" altLang="zh-CN" dirty="0"/>
              <a:t>pause()</a:t>
            </a:r>
            <a:r>
              <a:rPr lang="zh-CN" altLang="en-US" dirty="0"/>
              <a:t>）、跳转（</a:t>
            </a:r>
            <a:r>
              <a:rPr lang="en-US" altLang="zh-CN" dirty="0"/>
              <a:t>seek()</a:t>
            </a:r>
            <a:r>
              <a:rPr lang="zh-CN" altLang="en-US" dirty="0"/>
              <a:t>）、停止（</a:t>
            </a:r>
            <a:r>
              <a:rPr lang="en-US" altLang="zh-CN" dirty="0"/>
              <a:t>stop()</a:t>
            </a:r>
            <a:r>
              <a:rPr lang="zh-CN" altLang="en-US" dirty="0"/>
              <a:t>）等操作。</a:t>
            </a:r>
          </a:p>
          <a:p>
            <a:pPr marL="0" indent="0">
              <a:buNone/>
            </a:pPr>
            <a:r>
              <a:rPr lang="zh-CN" altLang="en-US" dirty="0"/>
              <a:t>（</a:t>
            </a:r>
            <a:r>
              <a:rPr lang="en-US" altLang="zh-CN" dirty="0"/>
              <a:t>5</a:t>
            </a:r>
            <a:r>
              <a:rPr lang="zh-CN" altLang="en-US" dirty="0"/>
              <a:t>）（可选）更换资源：调用</a:t>
            </a:r>
            <a:r>
              <a:rPr lang="en-US" altLang="zh-CN" dirty="0"/>
              <a:t>reset()</a:t>
            </a:r>
            <a:r>
              <a:rPr lang="zh-CN" altLang="en-US" dirty="0"/>
              <a:t>重置资源，</a:t>
            </a:r>
            <a:r>
              <a:rPr lang="en-US" altLang="zh-CN" dirty="0" err="1"/>
              <a:t>AVPlayer</a:t>
            </a:r>
            <a:r>
              <a:rPr lang="zh-CN" altLang="en-US" dirty="0"/>
              <a:t>重新进入</a:t>
            </a:r>
            <a:r>
              <a:rPr lang="en-US" altLang="zh-CN" dirty="0"/>
              <a:t>idle</a:t>
            </a:r>
            <a:r>
              <a:rPr lang="zh-CN" altLang="en-US" dirty="0"/>
              <a:t>状态，允许更换资源</a:t>
            </a:r>
            <a:r>
              <a:rPr lang="en-US" altLang="zh-CN" dirty="0" err="1"/>
              <a:t>url</a:t>
            </a:r>
            <a:r>
              <a:rPr lang="zh-CN" altLang="en-US" dirty="0"/>
              <a:t>。</a:t>
            </a:r>
          </a:p>
          <a:p>
            <a:pPr marL="0" indent="0">
              <a:buNone/>
            </a:pPr>
            <a:r>
              <a:rPr lang="zh-CN" altLang="en-US" dirty="0"/>
              <a:t>（</a:t>
            </a:r>
            <a:r>
              <a:rPr lang="en-US" altLang="zh-CN" dirty="0"/>
              <a:t>6</a:t>
            </a:r>
            <a:r>
              <a:rPr lang="zh-CN" altLang="en-US" dirty="0"/>
              <a:t>）退出播放：调用</a:t>
            </a:r>
            <a:r>
              <a:rPr lang="en-US" altLang="zh-CN" dirty="0"/>
              <a:t>release()</a:t>
            </a:r>
            <a:r>
              <a:rPr lang="zh-CN" altLang="en-US" dirty="0"/>
              <a:t>销毁实例，</a:t>
            </a:r>
            <a:r>
              <a:rPr lang="en-US" altLang="zh-CN" dirty="0" err="1"/>
              <a:t>AVPlayer</a:t>
            </a:r>
            <a:r>
              <a:rPr lang="zh-CN" altLang="en-US" dirty="0"/>
              <a:t>进入</a:t>
            </a:r>
            <a:r>
              <a:rPr lang="en-US" altLang="zh-CN" dirty="0"/>
              <a:t>released</a:t>
            </a:r>
            <a:r>
              <a:rPr lang="zh-CN" altLang="en-US" dirty="0"/>
              <a:t>状态，退出播放。</a:t>
            </a:r>
            <a:endParaRPr lang="zh-CN" altLang="en-US" dirty="0"/>
          </a:p>
        </p:txBody>
      </p:sp>
    </p:spTree>
    <p:extLst>
      <p:ext uri="{BB962C8B-B14F-4D97-AF65-F5344CB8AC3E}">
        <p14:creationId xmlns:p14="http://schemas.microsoft.com/office/powerpoint/2010/main" val="157881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377" y="0"/>
            <a:ext cx="10515600" cy="1325563"/>
          </a:xfrm>
        </p:spPr>
        <p:txBody>
          <a:bodyPr>
            <a:normAutofit/>
          </a:bodyPr>
          <a:lstStyle/>
          <a:p>
            <a:r>
              <a:rPr lang="zh-CN" altLang="en-US" sz="1600" dirty="0">
                <a:solidFill>
                  <a:srgbClr val="00B0F0"/>
                </a:solidFill>
              </a:rPr>
              <a:t>使用</a:t>
            </a:r>
            <a:r>
              <a:rPr lang="en-US" altLang="zh-CN" sz="1600" dirty="0" err="1">
                <a:solidFill>
                  <a:srgbClr val="00B0F0"/>
                </a:solidFill>
              </a:rPr>
              <a:t>AVPlayer</a:t>
            </a:r>
            <a:r>
              <a:rPr lang="en-US" altLang="zh-CN" sz="1600" dirty="0">
                <a:solidFill>
                  <a:srgbClr val="00B0F0"/>
                </a:solidFill>
              </a:rPr>
              <a:t> API</a:t>
            </a:r>
            <a:r>
              <a:rPr lang="zh-CN" altLang="en-US" sz="1600" dirty="0">
                <a:solidFill>
                  <a:srgbClr val="00B0F0"/>
                </a:solidFill>
              </a:rPr>
              <a:t>播放</a:t>
            </a:r>
            <a:r>
              <a:rPr lang="zh-CN" altLang="en-US" sz="1600" dirty="0" smtClean="0">
                <a:solidFill>
                  <a:srgbClr val="00B0F0"/>
                </a:solidFill>
              </a:rPr>
              <a:t>音乐示例：</a:t>
            </a:r>
            <a:endParaRPr lang="zh-CN" altLang="en-US" sz="1600" dirty="0">
              <a:solidFill>
                <a:srgbClr val="00B0F0"/>
              </a:solidFill>
            </a:endParaRPr>
          </a:p>
        </p:txBody>
      </p:sp>
      <p:sp>
        <p:nvSpPr>
          <p:cNvPr id="5" name="文本框 4"/>
          <p:cNvSpPr txBox="1"/>
          <p:nvPr/>
        </p:nvSpPr>
        <p:spPr>
          <a:xfrm>
            <a:off x="450761" y="888643"/>
            <a:ext cx="4868214" cy="6001643"/>
          </a:xfrm>
          <a:prstGeom prst="rect">
            <a:avLst/>
          </a:prstGeom>
          <a:noFill/>
        </p:spPr>
        <p:txBody>
          <a:bodyPr wrap="square" rtlCol="0">
            <a:spAutoFit/>
          </a:bodyPr>
          <a:lstStyle/>
          <a:p>
            <a:r>
              <a:rPr lang="en-US" altLang="zh-CN" sz="1200" dirty="0"/>
              <a:t>import media from '@</a:t>
            </a:r>
            <a:r>
              <a:rPr lang="en-US" altLang="zh-CN" sz="1200" dirty="0" err="1"/>
              <a:t>ohos.multimedia.media</a:t>
            </a:r>
            <a:r>
              <a:rPr lang="en-US" altLang="zh-CN" sz="1200" dirty="0"/>
              <a:t>';</a:t>
            </a:r>
          </a:p>
          <a:p>
            <a:r>
              <a:rPr lang="en-US" altLang="zh-CN" sz="1200" dirty="0"/>
              <a:t>import fs from '@</a:t>
            </a:r>
            <a:r>
              <a:rPr lang="en-US" altLang="zh-CN" sz="1200" dirty="0" err="1"/>
              <a:t>ohos.file.fs</a:t>
            </a:r>
            <a:r>
              <a:rPr lang="en-US" altLang="zh-CN" sz="1200" dirty="0"/>
              <a:t>';</a:t>
            </a:r>
          </a:p>
          <a:p>
            <a:r>
              <a:rPr lang="en-US" altLang="zh-CN" sz="1200" dirty="0"/>
              <a:t>import common from '@</a:t>
            </a:r>
            <a:r>
              <a:rPr lang="en-US" altLang="zh-CN" sz="1200" dirty="0" err="1"/>
              <a:t>ohos.app.ability.common</a:t>
            </a:r>
            <a:r>
              <a:rPr lang="en-US" altLang="zh-CN" sz="1200" dirty="0"/>
              <a:t>';</a:t>
            </a:r>
          </a:p>
          <a:p>
            <a:endParaRPr lang="en-US" altLang="zh-CN" sz="1200" dirty="0"/>
          </a:p>
          <a:p>
            <a:r>
              <a:rPr lang="en-US" altLang="zh-CN" sz="1200" dirty="0"/>
              <a:t>export class </a:t>
            </a:r>
            <a:r>
              <a:rPr lang="en-US" altLang="zh-CN" sz="1200" dirty="0" err="1"/>
              <a:t>AVPlayerDemo</a:t>
            </a:r>
            <a:r>
              <a:rPr lang="en-US" altLang="zh-CN" sz="1200" dirty="0"/>
              <a:t> {</a:t>
            </a:r>
          </a:p>
          <a:p>
            <a:r>
              <a:rPr lang="en-US" altLang="zh-CN" sz="1200" dirty="0"/>
              <a:t>  private </a:t>
            </a:r>
            <a:r>
              <a:rPr lang="en-US" altLang="zh-CN" sz="1200" dirty="0" err="1"/>
              <a:t>avPlayer</a:t>
            </a:r>
            <a:r>
              <a:rPr lang="en-US" altLang="zh-CN" sz="1200" dirty="0"/>
              <a:t>;</a:t>
            </a:r>
          </a:p>
          <a:p>
            <a:r>
              <a:rPr lang="en-US" altLang="zh-CN" sz="1200" dirty="0"/>
              <a:t>  private count: number = 0;</a:t>
            </a:r>
          </a:p>
          <a:p>
            <a:endParaRPr lang="en-US" altLang="zh-CN" sz="1200" dirty="0"/>
          </a:p>
          <a:p>
            <a:r>
              <a:rPr lang="en-US" altLang="zh-CN" sz="1200" dirty="0"/>
              <a:t>  //</a:t>
            </a:r>
            <a:r>
              <a:rPr lang="zh-CN" altLang="en-US" sz="1200" dirty="0"/>
              <a:t>注册</a:t>
            </a:r>
            <a:r>
              <a:rPr lang="en-US" altLang="zh-CN" sz="1200" dirty="0" err="1"/>
              <a:t>avplayer</a:t>
            </a:r>
            <a:r>
              <a:rPr lang="zh-CN" altLang="en-US" sz="1200" dirty="0"/>
              <a:t>回调函数</a:t>
            </a:r>
          </a:p>
          <a:p>
            <a:r>
              <a:rPr lang="zh-CN" altLang="en-US" sz="1200" dirty="0"/>
              <a:t>  </a:t>
            </a:r>
            <a:r>
              <a:rPr lang="en-US" altLang="zh-CN" sz="1200" dirty="0" err="1"/>
              <a:t>setAVPlayerCallback</a:t>
            </a:r>
            <a:r>
              <a:rPr lang="en-US" altLang="zh-CN" sz="1200" dirty="0"/>
              <a:t>() {</a:t>
            </a:r>
          </a:p>
          <a:p>
            <a:r>
              <a:rPr lang="en-US" altLang="zh-CN" sz="1200" dirty="0"/>
              <a:t>    //seek</a:t>
            </a:r>
            <a:r>
              <a:rPr lang="zh-CN" altLang="en-US" sz="1200" dirty="0"/>
              <a:t>操作结果回调函数</a:t>
            </a:r>
          </a:p>
          <a:p>
            <a:r>
              <a:rPr lang="zh-CN" altLang="en-US" sz="1200" dirty="0"/>
              <a:t>    </a:t>
            </a:r>
            <a:r>
              <a:rPr lang="en-US" altLang="zh-CN" sz="1200" dirty="0" err="1"/>
              <a:t>this.avPlayer.on</a:t>
            </a:r>
            <a:r>
              <a:rPr lang="en-US" altLang="zh-CN" sz="1200" dirty="0"/>
              <a:t>('</a:t>
            </a:r>
            <a:r>
              <a:rPr lang="en-US" altLang="zh-CN" sz="1200" dirty="0" err="1"/>
              <a:t>seekDone</a:t>
            </a:r>
            <a:r>
              <a:rPr lang="en-US" altLang="zh-CN" sz="1200" dirty="0"/>
              <a:t>', (</a:t>
            </a:r>
            <a:r>
              <a:rPr lang="en-US" altLang="zh-CN" sz="1200" dirty="0" err="1"/>
              <a:t>seekDoneTime</a:t>
            </a:r>
            <a:r>
              <a:rPr lang="en-US" altLang="zh-CN" sz="1200" dirty="0"/>
              <a:t>) =&gt; {</a:t>
            </a:r>
          </a:p>
          <a:p>
            <a:r>
              <a:rPr lang="en-US" altLang="zh-CN" sz="1200" dirty="0"/>
              <a:t>      console.info('</a:t>
            </a:r>
            <a:r>
              <a:rPr lang="en-US" altLang="zh-CN" sz="1200" dirty="0" err="1"/>
              <a:t>AVPlayer</a:t>
            </a:r>
            <a:r>
              <a:rPr lang="en-US" altLang="zh-CN" sz="1200" dirty="0"/>
              <a:t> seek succeeded, seek time is ${</a:t>
            </a:r>
            <a:r>
              <a:rPr lang="en-US" altLang="zh-CN" sz="1200" dirty="0" err="1"/>
              <a:t>seekDoneTime</a:t>
            </a:r>
            <a:r>
              <a:rPr lang="en-US" altLang="zh-CN" sz="1200" dirty="0"/>
              <a:t>}');</a:t>
            </a:r>
          </a:p>
          <a:p>
            <a:r>
              <a:rPr lang="en-US" altLang="zh-CN" sz="1200" dirty="0"/>
              <a:t>    })</a:t>
            </a:r>
          </a:p>
          <a:p>
            <a:r>
              <a:rPr lang="en-US" altLang="zh-CN" sz="1200" dirty="0"/>
              <a:t>    //error</a:t>
            </a:r>
            <a:r>
              <a:rPr lang="zh-CN" altLang="en-US" sz="1200" dirty="0"/>
              <a:t>回调监听函数，当</a:t>
            </a:r>
            <a:r>
              <a:rPr lang="en-US" altLang="zh-CN" sz="1200" dirty="0" err="1"/>
              <a:t>avPlayer</a:t>
            </a:r>
            <a:r>
              <a:rPr lang="zh-CN" altLang="en-US" sz="1200" dirty="0"/>
              <a:t>在操作过程中出现错误时，调用</a:t>
            </a:r>
            <a:r>
              <a:rPr lang="en-US" altLang="zh-CN" sz="1200" dirty="0"/>
              <a:t>reset</a:t>
            </a:r>
            <a:r>
              <a:rPr lang="zh-CN" altLang="en-US" sz="1200" dirty="0"/>
              <a:t>接口触发重置流程</a:t>
            </a:r>
          </a:p>
          <a:p>
            <a:r>
              <a:rPr lang="zh-CN" altLang="en-US" sz="1200" dirty="0"/>
              <a:t>    </a:t>
            </a:r>
            <a:r>
              <a:rPr lang="en-US" altLang="zh-CN" sz="1200" dirty="0" err="1"/>
              <a:t>this.avPlayer.on</a:t>
            </a:r>
            <a:r>
              <a:rPr lang="en-US" altLang="zh-CN" sz="1200" dirty="0"/>
              <a:t>('error', (err) =&gt; {</a:t>
            </a:r>
          </a:p>
          <a:p>
            <a:r>
              <a:rPr lang="en-US" altLang="zh-CN" sz="1200" dirty="0"/>
              <a:t>      </a:t>
            </a:r>
            <a:r>
              <a:rPr lang="en-US" altLang="zh-CN" sz="1200" dirty="0" err="1"/>
              <a:t>console.error</a:t>
            </a:r>
            <a:r>
              <a:rPr lang="en-US" altLang="zh-CN" sz="1200" dirty="0"/>
              <a:t>('Invoke </a:t>
            </a:r>
            <a:r>
              <a:rPr lang="en-US" altLang="zh-CN" sz="1200" dirty="0" err="1"/>
              <a:t>avPlayer</a:t>
            </a:r>
            <a:r>
              <a:rPr lang="en-US" altLang="zh-CN" sz="1200" dirty="0"/>
              <a:t> failed, code is ${</a:t>
            </a:r>
            <a:r>
              <a:rPr lang="en-US" altLang="zh-CN" sz="1200" dirty="0" err="1"/>
              <a:t>err.code</a:t>
            </a:r>
            <a:r>
              <a:rPr lang="en-US" altLang="zh-CN" sz="1200" dirty="0"/>
              <a:t>}, message is ${</a:t>
            </a:r>
            <a:r>
              <a:rPr lang="en-US" altLang="zh-CN" sz="1200" dirty="0" err="1"/>
              <a:t>err.message</a:t>
            </a:r>
            <a:r>
              <a:rPr lang="en-US" altLang="zh-CN" sz="1200" dirty="0"/>
              <a:t>}');</a:t>
            </a:r>
          </a:p>
          <a:p>
            <a:r>
              <a:rPr lang="en-US" altLang="zh-CN" sz="1200" dirty="0"/>
              <a:t>      </a:t>
            </a:r>
            <a:r>
              <a:rPr lang="en-US" altLang="zh-CN" sz="1200" dirty="0" err="1"/>
              <a:t>this.avPlayer.reset</a:t>
            </a:r>
            <a:r>
              <a:rPr lang="en-US" altLang="zh-CN" sz="1200" dirty="0"/>
              <a:t>();		 //</a:t>
            </a:r>
            <a:r>
              <a:rPr lang="zh-CN" altLang="en-US" sz="1200" dirty="0"/>
              <a:t>调用</a:t>
            </a:r>
            <a:r>
              <a:rPr lang="en-US" altLang="zh-CN" sz="1200" dirty="0"/>
              <a:t>reset</a:t>
            </a:r>
            <a:r>
              <a:rPr lang="zh-CN" altLang="en-US" sz="1200" dirty="0"/>
              <a:t>重置资源，触发</a:t>
            </a:r>
            <a:r>
              <a:rPr lang="en-US" altLang="zh-CN" sz="1200" dirty="0"/>
              <a:t>idle</a:t>
            </a:r>
            <a:r>
              <a:rPr lang="zh-CN" altLang="en-US" sz="1200" dirty="0"/>
              <a:t>状态</a:t>
            </a:r>
          </a:p>
          <a:p>
            <a:r>
              <a:rPr lang="zh-CN" altLang="en-US" sz="1200" dirty="0"/>
              <a:t>    </a:t>
            </a:r>
            <a:r>
              <a:rPr lang="en-US" altLang="zh-CN" sz="1200" dirty="0"/>
              <a:t>})</a:t>
            </a:r>
          </a:p>
          <a:p>
            <a:r>
              <a:rPr lang="en-US" altLang="zh-CN" sz="1200" dirty="0"/>
              <a:t>    //</a:t>
            </a:r>
            <a:r>
              <a:rPr lang="zh-CN" altLang="en-US" sz="1200" dirty="0"/>
              <a:t>状态机变化回调函数</a:t>
            </a:r>
          </a:p>
          <a:p>
            <a:r>
              <a:rPr lang="zh-CN" altLang="en-US" sz="1200" dirty="0"/>
              <a:t>    </a:t>
            </a:r>
            <a:r>
              <a:rPr lang="en-US" altLang="zh-CN" sz="1200" dirty="0" err="1"/>
              <a:t>this.avPlayer.on</a:t>
            </a:r>
            <a:r>
              <a:rPr lang="en-US" altLang="zh-CN" sz="1200" dirty="0"/>
              <a:t>('</a:t>
            </a:r>
            <a:r>
              <a:rPr lang="en-US" altLang="zh-CN" sz="1200" dirty="0" err="1"/>
              <a:t>stateChange</a:t>
            </a:r>
            <a:r>
              <a:rPr lang="en-US" altLang="zh-CN" sz="1200" dirty="0"/>
              <a:t>', </a:t>
            </a:r>
            <a:r>
              <a:rPr lang="en-US" altLang="zh-CN" sz="1200" dirty="0" err="1"/>
              <a:t>async</a:t>
            </a:r>
            <a:r>
              <a:rPr lang="en-US" altLang="zh-CN" sz="1200" dirty="0"/>
              <a:t> (state, reason) =&gt; {</a:t>
            </a:r>
          </a:p>
          <a:p>
            <a:r>
              <a:rPr lang="en-US" altLang="zh-CN" sz="1200" dirty="0"/>
              <a:t>      switch (state) {</a:t>
            </a:r>
          </a:p>
          <a:p>
            <a:r>
              <a:rPr lang="en-US" altLang="zh-CN" sz="1200" dirty="0"/>
              <a:t>        case 'idle': 			//</a:t>
            </a:r>
            <a:r>
              <a:rPr lang="zh-CN" altLang="en-US" sz="1200" dirty="0"/>
              <a:t>成功调用</a:t>
            </a:r>
            <a:r>
              <a:rPr lang="en-US" altLang="zh-CN" sz="1200" dirty="0"/>
              <a:t>reset</a:t>
            </a:r>
            <a:r>
              <a:rPr lang="zh-CN" altLang="en-US" sz="1200" dirty="0"/>
              <a:t>接口后触发该状态机上报</a:t>
            </a:r>
          </a:p>
          <a:p>
            <a:r>
              <a:rPr lang="zh-CN" altLang="en-US" sz="1200" dirty="0"/>
              <a:t>          </a:t>
            </a:r>
            <a:r>
              <a:rPr lang="en-US" altLang="zh-CN" sz="1200" dirty="0"/>
              <a:t>console.info('</a:t>
            </a:r>
            <a:r>
              <a:rPr lang="en-US" altLang="zh-CN" sz="1200" dirty="0" err="1"/>
              <a:t>AVPlayer</a:t>
            </a:r>
            <a:r>
              <a:rPr lang="en-US" altLang="zh-CN" sz="1200" dirty="0"/>
              <a:t> state idle called.');</a:t>
            </a:r>
          </a:p>
          <a:p>
            <a:r>
              <a:rPr lang="en-US" altLang="zh-CN" sz="1200" dirty="0"/>
              <a:t>          </a:t>
            </a:r>
            <a:r>
              <a:rPr lang="en-US" altLang="zh-CN" sz="1200" dirty="0" err="1"/>
              <a:t>this.avPlayer.release</a:t>
            </a:r>
            <a:r>
              <a:rPr lang="en-US" altLang="zh-CN" sz="1200" dirty="0"/>
              <a:t>(); 	//</a:t>
            </a:r>
            <a:r>
              <a:rPr lang="zh-CN" altLang="en-US" sz="1200" dirty="0"/>
              <a:t>调用</a:t>
            </a:r>
            <a:r>
              <a:rPr lang="en-US" altLang="zh-CN" sz="1200" dirty="0"/>
              <a:t>release</a:t>
            </a:r>
            <a:r>
              <a:rPr lang="zh-CN" altLang="en-US" sz="1200" dirty="0"/>
              <a:t>接口销毁实例对象</a:t>
            </a:r>
          </a:p>
          <a:p>
            <a:r>
              <a:rPr lang="zh-CN" altLang="en-US" sz="1200" dirty="0"/>
              <a:t>          </a:t>
            </a:r>
            <a:r>
              <a:rPr lang="en-US" altLang="zh-CN" sz="1200" dirty="0"/>
              <a:t>break;</a:t>
            </a:r>
          </a:p>
          <a:p>
            <a:r>
              <a:rPr lang="en-US" altLang="zh-CN" sz="1200" dirty="0"/>
              <a:t>        case 'initialized': 		//</a:t>
            </a:r>
            <a:r>
              <a:rPr lang="en-US" altLang="zh-CN" sz="1200" dirty="0" err="1"/>
              <a:t>avplayer</a:t>
            </a:r>
            <a:r>
              <a:rPr lang="zh-CN" altLang="en-US" sz="1200" dirty="0"/>
              <a:t>设置播放源后触发该状态</a:t>
            </a:r>
            <a:r>
              <a:rPr lang="zh-CN" altLang="en-US" sz="1200" dirty="0" smtClean="0"/>
              <a:t>上报</a:t>
            </a:r>
            <a:endParaRPr lang="zh-CN" altLang="en-US" sz="1200" dirty="0"/>
          </a:p>
        </p:txBody>
      </p:sp>
      <p:sp>
        <p:nvSpPr>
          <p:cNvPr id="6" name="文本框 5"/>
          <p:cNvSpPr txBox="1"/>
          <p:nvPr/>
        </p:nvSpPr>
        <p:spPr>
          <a:xfrm>
            <a:off x="5801933" y="662781"/>
            <a:ext cx="5164428" cy="6093976"/>
          </a:xfrm>
          <a:prstGeom prst="rect">
            <a:avLst/>
          </a:prstGeom>
          <a:noFill/>
        </p:spPr>
        <p:txBody>
          <a:bodyPr wrap="square" rtlCol="0">
            <a:spAutoFit/>
          </a:bodyPr>
          <a:lstStyle/>
          <a:p>
            <a:r>
              <a:rPr lang="en-US" altLang="zh-CN" sz="1200" dirty="0" smtClean="0"/>
              <a:t>console.info</a:t>
            </a:r>
            <a:r>
              <a:rPr lang="en-US" altLang="zh-CN" sz="1200" dirty="0"/>
              <a:t>('</a:t>
            </a:r>
            <a:r>
              <a:rPr lang="en-US" altLang="zh-CN" sz="1200" dirty="0" err="1"/>
              <a:t>AVPlayerstate</a:t>
            </a:r>
            <a:r>
              <a:rPr lang="en-US" altLang="zh-CN" sz="1200" dirty="0"/>
              <a:t> initialized called.');</a:t>
            </a:r>
          </a:p>
          <a:p>
            <a:r>
              <a:rPr lang="en-US" altLang="zh-CN" sz="1200" dirty="0"/>
              <a:t>          </a:t>
            </a:r>
            <a:r>
              <a:rPr lang="en-US" altLang="zh-CN" sz="1200" dirty="0" err="1"/>
              <a:t>this.avPlayer.prepare</a:t>
            </a:r>
            <a:r>
              <a:rPr lang="en-US" altLang="zh-CN" sz="1200" dirty="0"/>
              <a:t>().then(() =&gt; {</a:t>
            </a:r>
          </a:p>
          <a:p>
            <a:r>
              <a:rPr lang="en-US" altLang="zh-CN" sz="1200" dirty="0"/>
              <a:t>            console.info('</a:t>
            </a:r>
            <a:r>
              <a:rPr lang="en-US" altLang="zh-CN" sz="1200" dirty="0" err="1"/>
              <a:t>AVPlayer</a:t>
            </a:r>
            <a:r>
              <a:rPr lang="en-US" altLang="zh-CN" sz="1200" dirty="0"/>
              <a:t> prepare succeeded.');</a:t>
            </a:r>
          </a:p>
          <a:p>
            <a:r>
              <a:rPr lang="en-US" altLang="zh-CN" sz="1200" dirty="0"/>
              <a:t>          }, (err) =&gt; {</a:t>
            </a:r>
          </a:p>
          <a:p>
            <a:r>
              <a:rPr lang="en-US" altLang="zh-CN" sz="1200" dirty="0"/>
              <a:t>            </a:t>
            </a:r>
            <a:r>
              <a:rPr lang="en-US" altLang="zh-CN" sz="1200" dirty="0" err="1"/>
              <a:t>console.error</a:t>
            </a:r>
            <a:r>
              <a:rPr lang="en-US" altLang="zh-CN" sz="1200" dirty="0"/>
              <a:t>('Invoke prepare failed, code is ${</a:t>
            </a:r>
            <a:r>
              <a:rPr lang="en-US" altLang="zh-CN" sz="1200" dirty="0" err="1"/>
              <a:t>err.code</a:t>
            </a:r>
            <a:r>
              <a:rPr lang="en-US" altLang="zh-CN" sz="1200" dirty="0"/>
              <a:t>}, message is ${</a:t>
            </a:r>
            <a:r>
              <a:rPr lang="en-US" altLang="zh-CN" sz="1200" dirty="0" err="1"/>
              <a:t>err.message</a:t>
            </a:r>
            <a:r>
              <a:rPr lang="en-US" altLang="zh-CN" sz="1200" dirty="0"/>
              <a:t>}');</a:t>
            </a:r>
          </a:p>
          <a:p>
            <a:r>
              <a:rPr lang="en-US" altLang="zh-CN" sz="1200" dirty="0"/>
              <a:t>          });</a:t>
            </a:r>
          </a:p>
          <a:p>
            <a:r>
              <a:rPr lang="en-US" altLang="zh-CN" dirty="0"/>
              <a:t>          </a:t>
            </a:r>
            <a:r>
              <a:rPr lang="en-US" altLang="zh-CN" sz="1200" dirty="0"/>
              <a:t>break</a:t>
            </a:r>
            <a:r>
              <a:rPr lang="en-US" altLang="zh-CN" sz="1200" dirty="0" smtClean="0"/>
              <a:t>;</a:t>
            </a:r>
          </a:p>
          <a:p>
            <a:r>
              <a:rPr lang="en-US" altLang="zh-CN" sz="1200" dirty="0"/>
              <a:t> case 'prepared': 			//prepare</a:t>
            </a:r>
            <a:r>
              <a:rPr lang="zh-CN" altLang="en-US" sz="1200" dirty="0"/>
              <a:t>调用成功后上报该状态机</a:t>
            </a:r>
          </a:p>
          <a:p>
            <a:r>
              <a:rPr lang="zh-CN" altLang="en-US" sz="1200" dirty="0"/>
              <a:t>          </a:t>
            </a:r>
            <a:r>
              <a:rPr lang="en-US" altLang="zh-CN" sz="1200" dirty="0"/>
              <a:t>console.info('</a:t>
            </a:r>
            <a:r>
              <a:rPr lang="en-US" altLang="zh-CN" sz="1200" dirty="0" err="1"/>
              <a:t>AVPlayer</a:t>
            </a:r>
            <a:r>
              <a:rPr lang="en-US" altLang="zh-CN" sz="1200" dirty="0"/>
              <a:t> state prepared called.');</a:t>
            </a:r>
          </a:p>
          <a:p>
            <a:r>
              <a:rPr lang="en-US" altLang="zh-CN" sz="1200" dirty="0"/>
              <a:t>          </a:t>
            </a:r>
            <a:r>
              <a:rPr lang="en-US" altLang="zh-CN" sz="1200" dirty="0" err="1"/>
              <a:t>this.avPlayer.play</a:t>
            </a:r>
            <a:r>
              <a:rPr lang="en-US" altLang="zh-CN" sz="1200" dirty="0"/>
              <a:t>(); 		//</a:t>
            </a:r>
            <a:r>
              <a:rPr lang="zh-CN" altLang="en-US" sz="1200" dirty="0"/>
              <a:t>调用播放接口开始播放</a:t>
            </a:r>
          </a:p>
          <a:p>
            <a:r>
              <a:rPr lang="zh-CN" altLang="en-US" sz="1200" dirty="0"/>
              <a:t>          </a:t>
            </a:r>
            <a:r>
              <a:rPr lang="en-US" altLang="zh-CN" sz="1200" dirty="0"/>
              <a:t>break;</a:t>
            </a:r>
          </a:p>
          <a:p>
            <a:r>
              <a:rPr lang="en-US" altLang="zh-CN" sz="1200" dirty="0"/>
              <a:t>        case 'playing': 				//play</a:t>
            </a:r>
            <a:r>
              <a:rPr lang="zh-CN" altLang="en-US" sz="1200" dirty="0"/>
              <a:t>成功调用后触发该状态机上报</a:t>
            </a:r>
          </a:p>
          <a:p>
            <a:r>
              <a:rPr lang="zh-CN" altLang="en-US" sz="1200" dirty="0"/>
              <a:t>          </a:t>
            </a:r>
            <a:r>
              <a:rPr lang="en-US" altLang="zh-CN" sz="1200" dirty="0"/>
              <a:t>console.info('</a:t>
            </a:r>
            <a:r>
              <a:rPr lang="en-US" altLang="zh-CN" sz="1200" dirty="0" err="1"/>
              <a:t>AVPlayer</a:t>
            </a:r>
            <a:r>
              <a:rPr lang="en-US" altLang="zh-CN" sz="1200" dirty="0"/>
              <a:t> state playing called.');</a:t>
            </a:r>
          </a:p>
          <a:p>
            <a:r>
              <a:rPr lang="en-US" altLang="zh-CN" sz="1200" dirty="0"/>
              <a:t>          if (</a:t>
            </a:r>
            <a:r>
              <a:rPr lang="en-US" altLang="zh-CN" sz="1200" dirty="0" err="1"/>
              <a:t>this.count</a:t>
            </a:r>
            <a:r>
              <a:rPr lang="en-US" altLang="zh-CN" sz="1200" dirty="0"/>
              <a:t> !== 0) {</a:t>
            </a:r>
          </a:p>
          <a:p>
            <a:r>
              <a:rPr lang="en-US" altLang="zh-CN" sz="1200" dirty="0"/>
              <a:t>            console.info('</a:t>
            </a:r>
            <a:r>
              <a:rPr lang="en-US" altLang="zh-CN" sz="1200" dirty="0" err="1"/>
              <a:t>AVPlayer</a:t>
            </a:r>
            <a:r>
              <a:rPr lang="en-US" altLang="zh-CN" sz="1200" dirty="0"/>
              <a:t> start to seek.');</a:t>
            </a:r>
          </a:p>
          <a:p>
            <a:r>
              <a:rPr lang="en-US" altLang="zh-CN" sz="1200" dirty="0"/>
              <a:t>            </a:t>
            </a:r>
            <a:r>
              <a:rPr lang="en-US" altLang="zh-CN" sz="1200" dirty="0" err="1"/>
              <a:t>this.avPlayer.seek</a:t>
            </a:r>
            <a:r>
              <a:rPr lang="en-US" altLang="zh-CN" sz="1200" dirty="0"/>
              <a:t>(</a:t>
            </a:r>
            <a:r>
              <a:rPr lang="en-US" altLang="zh-CN" sz="1200" dirty="0" err="1"/>
              <a:t>this.avPlayer.duration</a:t>
            </a:r>
            <a:r>
              <a:rPr lang="en-US" altLang="zh-CN" sz="1200" dirty="0"/>
              <a:t>); //seek</a:t>
            </a:r>
            <a:r>
              <a:rPr lang="zh-CN" altLang="en-US" sz="1200" dirty="0"/>
              <a:t>到音频末尾</a:t>
            </a:r>
          </a:p>
          <a:p>
            <a:r>
              <a:rPr lang="zh-CN" altLang="en-US" sz="1200" dirty="0"/>
              <a:t>          </a:t>
            </a:r>
            <a:r>
              <a:rPr lang="en-US" altLang="zh-CN" sz="1200" dirty="0"/>
              <a:t>} else {</a:t>
            </a:r>
          </a:p>
          <a:p>
            <a:r>
              <a:rPr lang="en-US" altLang="zh-CN" sz="1200" dirty="0"/>
              <a:t>            </a:t>
            </a:r>
            <a:r>
              <a:rPr lang="en-US" altLang="zh-CN" sz="1200" dirty="0" err="1"/>
              <a:t>this.avPlayer.pause</a:t>
            </a:r>
            <a:r>
              <a:rPr lang="en-US" altLang="zh-CN" sz="1200" dirty="0"/>
              <a:t>(); 		//</a:t>
            </a:r>
            <a:r>
              <a:rPr lang="zh-CN" altLang="en-US" sz="1200" dirty="0"/>
              <a:t>调用暂停接口暂停播放</a:t>
            </a:r>
          </a:p>
          <a:p>
            <a:r>
              <a:rPr lang="zh-CN" altLang="en-US" sz="1200" dirty="0"/>
              <a:t>          </a:t>
            </a:r>
            <a:r>
              <a:rPr lang="en-US" altLang="zh-CN" sz="1200" dirty="0"/>
              <a:t>}</a:t>
            </a:r>
          </a:p>
          <a:p>
            <a:r>
              <a:rPr lang="en-US" altLang="zh-CN" sz="1200" dirty="0"/>
              <a:t>          </a:t>
            </a:r>
            <a:r>
              <a:rPr lang="en-US" altLang="zh-CN" sz="1200" dirty="0" err="1"/>
              <a:t>this.count</a:t>
            </a:r>
            <a:r>
              <a:rPr lang="en-US" altLang="zh-CN" sz="1200" dirty="0"/>
              <a:t>++;</a:t>
            </a:r>
          </a:p>
          <a:p>
            <a:r>
              <a:rPr lang="en-US" altLang="zh-CN" sz="1200" dirty="0"/>
              <a:t>          break;</a:t>
            </a:r>
          </a:p>
          <a:p>
            <a:r>
              <a:rPr lang="en-US" altLang="zh-CN" sz="1200" dirty="0"/>
              <a:t>        case 'paused': 				//pause</a:t>
            </a:r>
            <a:r>
              <a:rPr lang="zh-CN" altLang="en-US" sz="1200" dirty="0"/>
              <a:t>成功调用后触发该状态机上报</a:t>
            </a:r>
          </a:p>
          <a:p>
            <a:r>
              <a:rPr lang="zh-CN" altLang="en-US" sz="1200" dirty="0"/>
              <a:t>          </a:t>
            </a:r>
            <a:r>
              <a:rPr lang="en-US" altLang="zh-CN" sz="1200" dirty="0"/>
              <a:t>console.info('</a:t>
            </a:r>
            <a:r>
              <a:rPr lang="en-US" altLang="zh-CN" sz="1200" dirty="0" err="1"/>
              <a:t>AVPlayer</a:t>
            </a:r>
            <a:r>
              <a:rPr lang="en-US" altLang="zh-CN" sz="1200" dirty="0"/>
              <a:t> state paused called.');</a:t>
            </a:r>
          </a:p>
          <a:p>
            <a:r>
              <a:rPr lang="en-US" altLang="zh-CN" sz="1200" dirty="0"/>
              <a:t>          </a:t>
            </a:r>
            <a:r>
              <a:rPr lang="en-US" altLang="zh-CN" sz="1200" dirty="0" err="1"/>
              <a:t>this.avPlayer.play</a:t>
            </a:r>
            <a:r>
              <a:rPr lang="en-US" altLang="zh-CN" sz="1200" dirty="0"/>
              <a:t>(); 		//</a:t>
            </a:r>
            <a:r>
              <a:rPr lang="zh-CN" altLang="en-US" sz="1200" dirty="0"/>
              <a:t>再次播放接口开始播放</a:t>
            </a:r>
          </a:p>
          <a:p>
            <a:r>
              <a:rPr lang="zh-CN" altLang="en-US" sz="1200" dirty="0"/>
              <a:t>          </a:t>
            </a:r>
            <a:r>
              <a:rPr lang="en-US" altLang="zh-CN" sz="1200" dirty="0"/>
              <a:t>break;</a:t>
            </a:r>
          </a:p>
          <a:p>
            <a:r>
              <a:rPr lang="en-US" altLang="zh-CN" sz="1200" dirty="0"/>
              <a:t>        case 'completed': 			//</a:t>
            </a:r>
            <a:r>
              <a:rPr lang="zh-CN" altLang="en-US" sz="1200" dirty="0"/>
              <a:t>播放结束后触发该状态机上报</a:t>
            </a:r>
          </a:p>
          <a:p>
            <a:r>
              <a:rPr lang="zh-CN" altLang="en-US" sz="1200" dirty="0"/>
              <a:t>          </a:t>
            </a:r>
          </a:p>
        </p:txBody>
      </p:sp>
    </p:spTree>
    <p:extLst>
      <p:ext uri="{BB962C8B-B14F-4D97-AF65-F5344CB8AC3E}">
        <p14:creationId xmlns:p14="http://schemas.microsoft.com/office/powerpoint/2010/main" val="294675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377" y="0"/>
            <a:ext cx="10515600" cy="1325563"/>
          </a:xfrm>
        </p:spPr>
        <p:txBody>
          <a:bodyPr>
            <a:normAutofit/>
          </a:bodyPr>
          <a:lstStyle/>
          <a:p>
            <a:r>
              <a:rPr lang="zh-CN" altLang="en-US" sz="1600" dirty="0">
                <a:solidFill>
                  <a:srgbClr val="00B0F0"/>
                </a:solidFill>
              </a:rPr>
              <a:t>使用</a:t>
            </a:r>
            <a:r>
              <a:rPr lang="en-US" altLang="zh-CN" sz="1600" dirty="0" err="1">
                <a:solidFill>
                  <a:srgbClr val="00B0F0"/>
                </a:solidFill>
              </a:rPr>
              <a:t>AVPlayer</a:t>
            </a:r>
            <a:r>
              <a:rPr lang="en-US" altLang="zh-CN" sz="1600" dirty="0">
                <a:solidFill>
                  <a:srgbClr val="00B0F0"/>
                </a:solidFill>
              </a:rPr>
              <a:t> API</a:t>
            </a:r>
            <a:r>
              <a:rPr lang="zh-CN" altLang="en-US" sz="1600" dirty="0">
                <a:solidFill>
                  <a:srgbClr val="00B0F0"/>
                </a:solidFill>
              </a:rPr>
              <a:t>播放</a:t>
            </a:r>
            <a:r>
              <a:rPr lang="zh-CN" altLang="en-US" sz="1600" dirty="0" smtClean="0">
                <a:solidFill>
                  <a:srgbClr val="00B0F0"/>
                </a:solidFill>
              </a:rPr>
              <a:t>音乐示例：</a:t>
            </a:r>
            <a:endParaRPr lang="zh-CN" altLang="en-US" sz="1600" dirty="0">
              <a:solidFill>
                <a:srgbClr val="00B0F0"/>
              </a:solidFill>
            </a:endParaRPr>
          </a:p>
        </p:txBody>
      </p:sp>
      <p:sp>
        <p:nvSpPr>
          <p:cNvPr id="5" name="文本框 4"/>
          <p:cNvSpPr txBox="1"/>
          <p:nvPr/>
        </p:nvSpPr>
        <p:spPr>
          <a:xfrm>
            <a:off x="592429" y="1325563"/>
            <a:ext cx="3696236" cy="3785652"/>
          </a:xfrm>
          <a:prstGeom prst="rect">
            <a:avLst/>
          </a:prstGeom>
          <a:noFill/>
        </p:spPr>
        <p:txBody>
          <a:bodyPr wrap="square" rtlCol="0">
            <a:spAutoFit/>
          </a:bodyPr>
          <a:lstStyle/>
          <a:p>
            <a:r>
              <a:rPr lang="en-US" altLang="zh-CN" sz="1200" dirty="0"/>
              <a:t> console.info('</a:t>
            </a:r>
            <a:r>
              <a:rPr lang="en-US" altLang="zh-CN" sz="1200" dirty="0" err="1"/>
              <a:t>AVPlayer</a:t>
            </a:r>
            <a:r>
              <a:rPr lang="en-US" altLang="zh-CN" sz="1200" dirty="0"/>
              <a:t> state completed called.');</a:t>
            </a:r>
          </a:p>
          <a:p>
            <a:r>
              <a:rPr lang="en-US" altLang="zh-CN" sz="1200" dirty="0"/>
              <a:t>          </a:t>
            </a:r>
            <a:r>
              <a:rPr lang="en-US" altLang="zh-CN" sz="1200" dirty="0" err="1"/>
              <a:t>this.avPlayer.stop</a:t>
            </a:r>
            <a:r>
              <a:rPr lang="en-US" altLang="zh-CN" sz="1200" dirty="0"/>
              <a:t>(); 		//</a:t>
            </a:r>
            <a:r>
              <a:rPr lang="zh-CN" altLang="en-US" sz="1200" dirty="0"/>
              <a:t>调用播放结束接口</a:t>
            </a:r>
          </a:p>
          <a:p>
            <a:r>
              <a:rPr lang="zh-CN" altLang="en-US" sz="1200" dirty="0"/>
              <a:t>          </a:t>
            </a:r>
            <a:r>
              <a:rPr lang="en-US" altLang="zh-CN" sz="1200" dirty="0"/>
              <a:t>break;</a:t>
            </a:r>
          </a:p>
          <a:p>
            <a:r>
              <a:rPr lang="en-US" altLang="zh-CN" sz="1200" dirty="0"/>
              <a:t>        case 'stopped': 				//stop</a:t>
            </a:r>
            <a:r>
              <a:rPr lang="zh-CN" altLang="en-US" sz="1200" dirty="0"/>
              <a:t>接口成功调用后触发该状态机上报</a:t>
            </a:r>
          </a:p>
          <a:p>
            <a:r>
              <a:rPr lang="zh-CN" altLang="en-US" sz="1200" dirty="0"/>
              <a:t>          </a:t>
            </a:r>
            <a:r>
              <a:rPr lang="en-US" altLang="zh-CN" sz="1200" dirty="0"/>
              <a:t>console.info('</a:t>
            </a:r>
            <a:r>
              <a:rPr lang="en-US" altLang="zh-CN" sz="1200" dirty="0" err="1"/>
              <a:t>AVPlayer</a:t>
            </a:r>
            <a:r>
              <a:rPr lang="en-US" altLang="zh-CN" sz="1200" dirty="0"/>
              <a:t> state stopped called.');</a:t>
            </a:r>
          </a:p>
          <a:p>
            <a:r>
              <a:rPr lang="en-US" altLang="zh-CN" sz="1200" dirty="0"/>
              <a:t>          </a:t>
            </a:r>
            <a:r>
              <a:rPr lang="en-US" altLang="zh-CN" sz="1200" dirty="0" err="1"/>
              <a:t>this.avPlayer.reset</a:t>
            </a:r>
            <a:r>
              <a:rPr lang="en-US" altLang="zh-CN" sz="1200" dirty="0"/>
              <a:t>(); 		//</a:t>
            </a:r>
            <a:r>
              <a:rPr lang="zh-CN" altLang="en-US" sz="1200" dirty="0"/>
              <a:t>调用</a:t>
            </a:r>
            <a:r>
              <a:rPr lang="en-US" altLang="zh-CN" sz="1200" dirty="0"/>
              <a:t>reset</a:t>
            </a:r>
            <a:r>
              <a:rPr lang="zh-CN" altLang="en-US" sz="1200" dirty="0"/>
              <a:t>接口初始化</a:t>
            </a:r>
            <a:r>
              <a:rPr lang="en-US" altLang="zh-CN" sz="1200" dirty="0" err="1"/>
              <a:t>avplayer</a:t>
            </a:r>
            <a:r>
              <a:rPr lang="zh-CN" altLang="en-US" sz="1200" dirty="0"/>
              <a:t>状态</a:t>
            </a:r>
          </a:p>
          <a:p>
            <a:r>
              <a:rPr lang="zh-CN" altLang="en-US" sz="1200" dirty="0"/>
              <a:t>          </a:t>
            </a:r>
            <a:r>
              <a:rPr lang="en-US" altLang="zh-CN" sz="1200" dirty="0"/>
              <a:t>break;</a:t>
            </a:r>
          </a:p>
          <a:p>
            <a:r>
              <a:rPr lang="en-US" altLang="zh-CN" sz="1200" dirty="0"/>
              <a:t>        case 'released':</a:t>
            </a:r>
          </a:p>
          <a:p>
            <a:r>
              <a:rPr lang="en-US" altLang="zh-CN" sz="1200" dirty="0"/>
              <a:t>          console.info('</a:t>
            </a:r>
            <a:r>
              <a:rPr lang="en-US" altLang="zh-CN" sz="1200" dirty="0" err="1"/>
              <a:t>AVPlayer</a:t>
            </a:r>
            <a:r>
              <a:rPr lang="en-US" altLang="zh-CN" sz="1200" dirty="0"/>
              <a:t> state released called.');</a:t>
            </a:r>
          </a:p>
          <a:p>
            <a:r>
              <a:rPr lang="en-US" altLang="zh-CN" sz="1200" dirty="0"/>
              <a:t>          break;</a:t>
            </a:r>
          </a:p>
          <a:p>
            <a:r>
              <a:rPr lang="en-US" altLang="zh-CN" sz="1200" dirty="0"/>
              <a:t>        default:</a:t>
            </a:r>
          </a:p>
          <a:p>
            <a:r>
              <a:rPr lang="en-US" altLang="zh-CN" sz="1200" dirty="0"/>
              <a:t>          console.info('</a:t>
            </a:r>
            <a:r>
              <a:rPr lang="en-US" altLang="zh-CN" sz="1200" dirty="0" err="1"/>
              <a:t>AVPlayer</a:t>
            </a:r>
            <a:r>
              <a:rPr lang="en-US" altLang="zh-CN" sz="1200" dirty="0"/>
              <a:t> state unknown called.');</a:t>
            </a:r>
          </a:p>
          <a:p>
            <a:r>
              <a:rPr lang="en-US" altLang="zh-CN" sz="1200" dirty="0"/>
              <a:t>          break;</a:t>
            </a:r>
          </a:p>
          <a:p>
            <a:r>
              <a:rPr lang="en-US" altLang="zh-CN" sz="1200" dirty="0"/>
              <a:t>      }</a:t>
            </a:r>
          </a:p>
          <a:p>
            <a:r>
              <a:rPr lang="en-US" altLang="zh-CN" sz="1200" dirty="0"/>
              <a:t>    })</a:t>
            </a:r>
          </a:p>
          <a:p>
            <a:r>
              <a:rPr lang="en-US" altLang="zh-CN" sz="1200" dirty="0"/>
              <a:t>  }</a:t>
            </a:r>
            <a:endParaRPr lang="zh-CN" altLang="en-US" sz="1200" dirty="0"/>
          </a:p>
        </p:txBody>
      </p:sp>
      <p:sp>
        <p:nvSpPr>
          <p:cNvPr id="7" name="文本框 6"/>
          <p:cNvSpPr txBox="1"/>
          <p:nvPr/>
        </p:nvSpPr>
        <p:spPr>
          <a:xfrm>
            <a:off x="4558050" y="926318"/>
            <a:ext cx="3696236" cy="3970318"/>
          </a:xfrm>
          <a:prstGeom prst="rect">
            <a:avLst/>
          </a:prstGeom>
          <a:noFill/>
        </p:spPr>
        <p:txBody>
          <a:bodyPr wrap="square" rtlCol="0">
            <a:spAutoFit/>
          </a:bodyPr>
          <a:lstStyle/>
          <a:p>
            <a:r>
              <a:rPr lang="en-US" altLang="zh-CN" sz="1200" dirty="0"/>
              <a:t> //</a:t>
            </a:r>
            <a:r>
              <a:rPr lang="zh-CN" altLang="en-US" sz="1200" dirty="0"/>
              <a:t>以下</a:t>
            </a:r>
            <a:r>
              <a:rPr lang="en-US" altLang="zh-CN" sz="1200" dirty="0"/>
              <a:t>demo</a:t>
            </a:r>
            <a:r>
              <a:rPr lang="zh-CN" altLang="en-US" sz="1200" dirty="0"/>
              <a:t>为使用</a:t>
            </a:r>
            <a:r>
              <a:rPr lang="en-US" altLang="zh-CN" sz="1200" dirty="0"/>
              <a:t>fs</a:t>
            </a:r>
            <a:r>
              <a:rPr lang="zh-CN" altLang="en-US" sz="1200" dirty="0"/>
              <a:t>文件系统打开沙箱地址获取媒体文件地址并通过</a:t>
            </a:r>
            <a:r>
              <a:rPr lang="en-US" altLang="zh-CN" sz="1200" dirty="0" err="1"/>
              <a:t>url</a:t>
            </a:r>
            <a:r>
              <a:rPr lang="zh-CN" altLang="en-US" sz="1200" dirty="0"/>
              <a:t>属性进行播放示例</a:t>
            </a:r>
          </a:p>
          <a:p>
            <a:r>
              <a:rPr lang="zh-CN" altLang="en-US" sz="1200" dirty="0"/>
              <a:t>  </a:t>
            </a:r>
            <a:r>
              <a:rPr lang="en-US" altLang="zh-CN" sz="1200" dirty="0" err="1"/>
              <a:t>async</a:t>
            </a:r>
            <a:r>
              <a:rPr lang="en-US" altLang="zh-CN" sz="1200" dirty="0"/>
              <a:t> </a:t>
            </a:r>
            <a:r>
              <a:rPr lang="en-US" altLang="zh-CN" sz="1200" dirty="0" err="1"/>
              <a:t>avPlayerUrlDemo</a:t>
            </a:r>
            <a:r>
              <a:rPr lang="en-US" altLang="zh-CN" sz="1200" dirty="0"/>
              <a:t>() {</a:t>
            </a:r>
          </a:p>
          <a:p>
            <a:r>
              <a:rPr lang="en-US" altLang="zh-CN" sz="1200" dirty="0"/>
              <a:t>    //</a:t>
            </a:r>
            <a:r>
              <a:rPr lang="zh-CN" altLang="en-US" sz="1200" dirty="0"/>
              <a:t>创建</a:t>
            </a:r>
            <a:r>
              <a:rPr lang="en-US" altLang="zh-CN" sz="1200" dirty="0" err="1"/>
              <a:t>avPlayer</a:t>
            </a:r>
            <a:r>
              <a:rPr lang="zh-CN" altLang="en-US" sz="1200" dirty="0"/>
              <a:t>实例对象</a:t>
            </a:r>
          </a:p>
          <a:p>
            <a:r>
              <a:rPr lang="zh-CN" altLang="en-US" sz="1200" dirty="0"/>
              <a:t>    </a:t>
            </a:r>
            <a:r>
              <a:rPr lang="en-US" altLang="zh-CN" sz="1200" dirty="0" err="1"/>
              <a:t>this.avPlayer</a:t>
            </a:r>
            <a:r>
              <a:rPr lang="en-US" altLang="zh-CN" sz="1200" dirty="0"/>
              <a:t> = await </a:t>
            </a:r>
            <a:r>
              <a:rPr lang="en-US" altLang="zh-CN" sz="1200" dirty="0" err="1"/>
              <a:t>media.createAVPlayer</a:t>
            </a:r>
            <a:r>
              <a:rPr lang="en-US" altLang="zh-CN" sz="1200" dirty="0"/>
              <a:t>();</a:t>
            </a:r>
          </a:p>
          <a:p>
            <a:r>
              <a:rPr lang="en-US" altLang="zh-CN" sz="1200" dirty="0"/>
              <a:t>    //</a:t>
            </a:r>
            <a:r>
              <a:rPr lang="zh-CN" altLang="en-US" sz="1200" dirty="0"/>
              <a:t>创建状态机变化回调函数</a:t>
            </a:r>
          </a:p>
          <a:p>
            <a:r>
              <a:rPr lang="zh-CN" altLang="en-US" sz="1200" dirty="0"/>
              <a:t>    </a:t>
            </a:r>
            <a:r>
              <a:rPr lang="en-US" altLang="zh-CN" sz="1200" dirty="0" err="1"/>
              <a:t>this.setAVPlayerCallback</a:t>
            </a:r>
            <a:r>
              <a:rPr lang="en-US" altLang="zh-CN" sz="1200" dirty="0"/>
              <a:t>();</a:t>
            </a:r>
          </a:p>
          <a:p>
            <a:r>
              <a:rPr lang="en-US" altLang="zh-CN" sz="1200" dirty="0"/>
              <a:t>    let </a:t>
            </a:r>
            <a:r>
              <a:rPr lang="en-US" altLang="zh-CN" sz="1200" dirty="0" err="1"/>
              <a:t>fdPath</a:t>
            </a:r>
            <a:r>
              <a:rPr lang="en-US" altLang="zh-CN" sz="1200" dirty="0"/>
              <a:t> = '</a:t>
            </a:r>
            <a:r>
              <a:rPr lang="en-US" altLang="zh-CN" sz="1200" dirty="0" err="1"/>
              <a:t>fd</a:t>
            </a:r>
            <a:r>
              <a:rPr lang="en-US" altLang="zh-CN" sz="1200" dirty="0"/>
              <a:t>://';</a:t>
            </a:r>
          </a:p>
          <a:p>
            <a:r>
              <a:rPr lang="en-US" altLang="zh-CN" sz="1200" dirty="0"/>
              <a:t>    //</a:t>
            </a:r>
            <a:r>
              <a:rPr lang="zh-CN" altLang="en-US" sz="1200" dirty="0"/>
              <a:t>通过</a:t>
            </a:r>
            <a:r>
              <a:rPr lang="en-US" altLang="zh-CN" sz="1200" dirty="0" err="1"/>
              <a:t>UIAbilityContext</a:t>
            </a:r>
            <a:r>
              <a:rPr lang="zh-CN" altLang="en-US" sz="1200" dirty="0"/>
              <a:t>获取沙箱地址</a:t>
            </a:r>
            <a:r>
              <a:rPr lang="en-US" altLang="zh-CN" sz="1200" dirty="0" err="1"/>
              <a:t>filesDir</a:t>
            </a:r>
            <a:r>
              <a:rPr lang="zh-CN" altLang="en-US" sz="1200" dirty="0"/>
              <a:t>，以下为</a:t>
            </a:r>
            <a:r>
              <a:rPr lang="en-US" altLang="zh-CN" sz="1200" dirty="0"/>
              <a:t>Stage</a:t>
            </a:r>
            <a:r>
              <a:rPr lang="zh-CN" altLang="en-US" sz="1200" dirty="0"/>
              <a:t>模型的获取方式，如需以</a:t>
            </a:r>
            <a:r>
              <a:rPr lang="en-US" altLang="zh-CN" sz="1200" dirty="0"/>
              <a:t>FA</a:t>
            </a:r>
            <a:r>
              <a:rPr lang="zh-CN" altLang="en-US" sz="1200" dirty="0"/>
              <a:t>模型获，取请参考</a:t>
            </a:r>
            <a:r>
              <a:rPr lang="en-US" altLang="zh-CN" sz="1200" dirty="0"/>
              <a:t>《</a:t>
            </a:r>
            <a:r>
              <a:rPr lang="zh-CN" altLang="en-US" sz="1200" dirty="0"/>
              <a:t>访问应用沙箱</a:t>
            </a:r>
            <a:r>
              <a:rPr lang="en-US" altLang="zh-CN" sz="1200" dirty="0"/>
              <a:t>》</a:t>
            </a:r>
            <a:r>
              <a:rPr lang="zh-CN" altLang="en-US" sz="1200" dirty="0"/>
              <a:t>获取地址</a:t>
            </a:r>
          </a:p>
          <a:p>
            <a:r>
              <a:rPr lang="zh-CN" altLang="en-US" sz="1200" dirty="0"/>
              <a:t>    </a:t>
            </a:r>
            <a:r>
              <a:rPr lang="en-US" altLang="zh-CN" sz="1200" dirty="0"/>
              <a:t>let context = </a:t>
            </a:r>
            <a:r>
              <a:rPr lang="en-US" altLang="zh-CN" sz="1200" dirty="0" err="1"/>
              <a:t>getContext</a:t>
            </a:r>
            <a:r>
              <a:rPr lang="en-US" altLang="zh-CN" sz="1200" dirty="0"/>
              <a:t>(this) as </a:t>
            </a:r>
            <a:r>
              <a:rPr lang="en-US" altLang="zh-CN" sz="1200" dirty="0" err="1"/>
              <a:t>common.UIAbilityContext</a:t>
            </a:r>
            <a:r>
              <a:rPr lang="en-US" altLang="zh-CN" sz="1200" dirty="0"/>
              <a:t>;</a:t>
            </a:r>
          </a:p>
          <a:p>
            <a:r>
              <a:rPr lang="en-US" altLang="zh-CN" sz="1200" dirty="0"/>
              <a:t>    let </a:t>
            </a:r>
            <a:r>
              <a:rPr lang="en-US" altLang="zh-CN" sz="1200" dirty="0" err="1"/>
              <a:t>pathDir</a:t>
            </a:r>
            <a:r>
              <a:rPr lang="en-US" altLang="zh-CN" sz="1200" dirty="0"/>
              <a:t> = </a:t>
            </a:r>
            <a:r>
              <a:rPr lang="en-US" altLang="zh-CN" sz="1200" dirty="0" err="1"/>
              <a:t>context.filesDir</a:t>
            </a:r>
            <a:r>
              <a:rPr lang="en-US" altLang="zh-CN" sz="1200" dirty="0"/>
              <a:t>;</a:t>
            </a:r>
          </a:p>
          <a:p>
            <a:r>
              <a:rPr lang="en-US" altLang="zh-CN" sz="1200" dirty="0"/>
              <a:t>    let path = </a:t>
            </a:r>
            <a:r>
              <a:rPr lang="en-US" altLang="zh-CN" sz="1200" dirty="0" err="1"/>
              <a:t>pathDir</a:t>
            </a:r>
            <a:r>
              <a:rPr lang="en-US" altLang="zh-CN" sz="1200" dirty="0"/>
              <a:t> + '/01.mp3';</a:t>
            </a:r>
          </a:p>
          <a:p>
            <a:r>
              <a:rPr lang="en-US" altLang="zh-CN" sz="1200" dirty="0"/>
              <a:t>    //</a:t>
            </a:r>
            <a:r>
              <a:rPr lang="zh-CN" altLang="en-US" sz="1200" dirty="0"/>
              <a:t>打开相应的资源文件地址获取</a:t>
            </a:r>
            <a:r>
              <a:rPr lang="en-US" altLang="zh-CN" sz="1200" dirty="0" err="1"/>
              <a:t>fd</a:t>
            </a:r>
            <a:r>
              <a:rPr lang="zh-CN" altLang="en-US" sz="1200" dirty="0"/>
              <a:t>，并为</a:t>
            </a:r>
            <a:r>
              <a:rPr lang="en-US" altLang="zh-CN" sz="1200" dirty="0" err="1"/>
              <a:t>url</a:t>
            </a:r>
            <a:r>
              <a:rPr lang="zh-CN" altLang="en-US" sz="1200" dirty="0"/>
              <a:t>赋值触发</a:t>
            </a:r>
            <a:r>
              <a:rPr lang="en-US" altLang="zh-CN" sz="1200" dirty="0"/>
              <a:t>initialized</a:t>
            </a:r>
            <a:r>
              <a:rPr lang="zh-CN" altLang="en-US" sz="1200" dirty="0"/>
              <a:t>状态机上报</a:t>
            </a:r>
          </a:p>
          <a:p>
            <a:r>
              <a:rPr lang="zh-CN" altLang="en-US" sz="1200" dirty="0"/>
              <a:t>    </a:t>
            </a:r>
            <a:r>
              <a:rPr lang="en-US" altLang="zh-CN" sz="1200" dirty="0"/>
              <a:t>let file = await </a:t>
            </a:r>
            <a:r>
              <a:rPr lang="en-US" altLang="zh-CN" sz="1200" dirty="0" err="1"/>
              <a:t>fs.open</a:t>
            </a:r>
            <a:r>
              <a:rPr lang="en-US" altLang="zh-CN" sz="1200" dirty="0"/>
              <a:t>(path);</a:t>
            </a:r>
          </a:p>
          <a:p>
            <a:r>
              <a:rPr lang="en-US" altLang="zh-CN" sz="1200" dirty="0"/>
              <a:t>    </a:t>
            </a:r>
            <a:r>
              <a:rPr lang="en-US" altLang="zh-CN" sz="1200" dirty="0" err="1"/>
              <a:t>fdPath</a:t>
            </a:r>
            <a:r>
              <a:rPr lang="en-US" altLang="zh-CN" sz="1200" dirty="0"/>
              <a:t> = </a:t>
            </a:r>
            <a:r>
              <a:rPr lang="en-US" altLang="zh-CN" sz="1200" dirty="0" err="1"/>
              <a:t>fdPath</a:t>
            </a:r>
            <a:r>
              <a:rPr lang="en-US" altLang="zh-CN" sz="1200" dirty="0"/>
              <a:t> + '' + </a:t>
            </a:r>
            <a:r>
              <a:rPr lang="en-US" altLang="zh-CN" sz="1200" dirty="0" err="1"/>
              <a:t>file.fd</a:t>
            </a:r>
            <a:r>
              <a:rPr lang="en-US" altLang="zh-CN" sz="1200" dirty="0"/>
              <a:t>;</a:t>
            </a:r>
          </a:p>
          <a:p>
            <a:r>
              <a:rPr lang="en-US" altLang="zh-CN" sz="1200" dirty="0"/>
              <a:t>    this.avPlayer.url = </a:t>
            </a:r>
            <a:r>
              <a:rPr lang="en-US" altLang="zh-CN" sz="1200" dirty="0" err="1"/>
              <a:t>fdPath</a:t>
            </a:r>
            <a:r>
              <a:rPr lang="en-US" altLang="zh-CN" sz="1200" dirty="0"/>
              <a:t>;</a:t>
            </a:r>
          </a:p>
          <a:p>
            <a:r>
              <a:rPr lang="en-US" altLang="zh-CN" sz="1200" dirty="0"/>
              <a:t>  }</a:t>
            </a:r>
            <a:endParaRPr lang="zh-CN" altLang="en-US" sz="1200" dirty="0"/>
          </a:p>
        </p:txBody>
      </p:sp>
      <p:sp>
        <p:nvSpPr>
          <p:cNvPr id="8" name="文本框 7"/>
          <p:cNvSpPr txBox="1"/>
          <p:nvPr/>
        </p:nvSpPr>
        <p:spPr>
          <a:xfrm>
            <a:off x="8523671" y="1016470"/>
            <a:ext cx="3696236" cy="3600986"/>
          </a:xfrm>
          <a:prstGeom prst="rect">
            <a:avLst/>
          </a:prstGeom>
          <a:noFill/>
        </p:spPr>
        <p:txBody>
          <a:bodyPr wrap="square" rtlCol="0">
            <a:spAutoFit/>
          </a:bodyPr>
          <a:lstStyle/>
          <a:p>
            <a:r>
              <a:rPr lang="zh-CN" altLang="en-US" sz="1200" dirty="0"/>
              <a:t> </a:t>
            </a:r>
            <a:r>
              <a:rPr lang="en-US" altLang="zh-CN" sz="1200" dirty="0"/>
              <a:t>//</a:t>
            </a:r>
            <a:r>
              <a:rPr lang="zh-CN" altLang="en-US" sz="1200" dirty="0"/>
              <a:t>以下</a:t>
            </a:r>
            <a:r>
              <a:rPr lang="en-US" altLang="zh-CN" sz="1200" dirty="0"/>
              <a:t>demo</a:t>
            </a:r>
            <a:r>
              <a:rPr lang="zh-CN" altLang="en-US" sz="1200" dirty="0"/>
              <a:t>为使用资源管理接口获取打包在</a:t>
            </a:r>
            <a:r>
              <a:rPr lang="en-US" altLang="zh-CN" sz="1200" dirty="0"/>
              <a:t>HAP</a:t>
            </a:r>
            <a:r>
              <a:rPr lang="zh-CN" altLang="en-US" sz="1200" dirty="0"/>
              <a:t>内的媒体资源文件并通过</a:t>
            </a:r>
            <a:r>
              <a:rPr lang="en-US" altLang="zh-CN" sz="1200" dirty="0" err="1"/>
              <a:t>fdSrc</a:t>
            </a:r>
            <a:r>
              <a:rPr lang="zh-CN" altLang="en-US" sz="1200" dirty="0"/>
              <a:t>属性进行播放示例</a:t>
            </a:r>
          </a:p>
          <a:p>
            <a:r>
              <a:rPr lang="zh-CN" altLang="en-US" sz="1200" dirty="0"/>
              <a:t>  </a:t>
            </a:r>
            <a:r>
              <a:rPr lang="en-US" altLang="zh-CN" sz="1200" dirty="0" err="1"/>
              <a:t>async</a:t>
            </a:r>
            <a:r>
              <a:rPr lang="en-US" altLang="zh-CN" sz="1200" dirty="0"/>
              <a:t> </a:t>
            </a:r>
            <a:r>
              <a:rPr lang="en-US" altLang="zh-CN" sz="1200" dirty="0" err="1"/>
              <a:t>avPlayerFdSrcDemo</a:t>
            </a:r>
            <a:r>
              <a:rPr lang="en-US" altLang="zh-CN" sz="1200" dirty="0"/>
              <a:t>() {</a:t>
            </a:r>
          </a:p>
          <a:p>
            <a:r>
              <a:rPr lang="en-US" altLang="zh-CN" sz="1200" dirty="0"/>
              <a:t>    //</a:t>
            </a:r>
            <a:r>
              <a:rPr lang="zh-CN" altLang="en-US" sz="1200" dirty="0"/>
              <a:t>创建</a:t>
            </a:r>
            <a:r>
              <a:rPr lang="en-US" altLang="zh-CN" sz="1200" dirty="0" err="1"/>
              <a:t>avPlayer</a:t>
            </a:r>
            <a:r>
              <a:rPr lang="zh-CN" altLang="en-US" sz="1200" dirty="0"/>
              <a:t>实例对象</a:t>
            </a:r>
          </a:p>
          <a:p>
            <a:r>
              <a:rPr lang="zh-CN" altLang="en-US" sz="1200" dirty="0"/>
              <a:t>    </a:t>
            </a:r>
            <a:r>
              <a:rPr lang="en-US" altLang="zh-CN" sz="1200" dirty="0" err="1"/>
              <a:t>this.avPlayer</a:t>
            </a:r>
            <a:r>
              <a:rPr lang="en-US" altLang="zh-CN" sz="1200" dirty="0"/>
              <a:t> = await </a:t>
            </a:r>
            <a:r>
              <a:rPr lang="en-US" altLang="zh-CN" sz="1200" dirty="0" err="1"/>
              <a:t>media.createAVPlayer</a:t>
            </a:r>
            <a:r>
              <a:rPr lang="en-US" altLang="zh-CN" sz="1200" dirty="0"/>
              <a:t>();</a:t>
            </a:r>
          </a:p>
          <a:p>
            <a:r>
              <a:rPr lang="en-US" altLang="zh-CN" sz="1200" dirty="0"/>
              <a:t>    //</a:t>
            </a:r>
            <a:r>
              <a:rPr lang="zh-CN" altLang="en-US" sz="1200" dirty="0"/>
              <a:t>创建状态机变化回调函数</a:t>
            </a:r>
          </a:p>
          <a:p>
            <a:r>
              <a:rPr lang="zh-CN" altLang="en-US" sz="1200" dirty="0"/>
              <a:t>    </a:t>
            </a:r>
            <a:r>
              <a:rPr lang="en-US" altLang="zh-CN" sz="1200" dirty="0" err="1"/>
              <a:t>this.setAVPlayerCallback</a:t>
            </a:r>
            <a:r>
              <a:rPr lang="en-US" altLang="zh-CN" sz="1200" dirty="0"/>
              <a:t>();</a:t>
            </a:r>
          </a:p>
          <a:p>
            <a:r>
              <a:rPr lang="en-US" altLang="zh-CN" sz="1200" dirty="0"/>
              <a:t>    //</a:t>
            </a:r>
            <a:r>
              <a:rPr lang="zh-CN" altLang="en-US" sz="1200" dirty="0"/>
              <a:t>通过</a:t>
            </a:r>
            <a:r>
              <a:rPr lang="en-US" altLang="zh-CN" sz="1200" dirty="0" err="1"/>
              <a:t>UIAbilityContext</a:t>
            </a:r>
            <a:r>
              <a:rPr lang="zh-CN" altLang="en-US" sz="1200" dirty="0"/>
              <a:t>的</a:t>
            </a:r>
            <a:r>
              <a:rPr lang="en-US" altLang="zh-CN" sz="1200" dirty="0" err="1"/>
              <a:t>resourceManager</a:t>
            </a:r>
            <a:r>
              <a:rPr lang="zh-CN" altLang="en-US" sz="1200" dirty="0"/>
              <a:t>成员的</a:t>
            </a:r>
            <a:r>
              <a:rPr lang="en-US" altLang="zh-CN" sz="1200" dirty="0" err="1"/>
              <a:t>getRawFd</a:t>
            </a:r>
            <a:r>
              <a:rPr lang="zh-CN" altLang="en-US" sz="1200" dirty="0"/>
              <a:t>接口获取媒体资源播放地址</a:t>
            </a:r>
          </a:p>
          <a:p>
            <a:r>
              <a:rPr lang="zh-CN" altLang="en-US" sz="1200" dirty="0"/>
              <a:t>    </a:t>
            </a:r>
            <a:r>
              <a:rPr lang="en-US" altLang="zh-CN" sz="1200" dirty="0"/>
              <a:t>//</a:t>
            </a:r>
            <a:r>
              <a:rPr lang="zh-CN" altLang="en-US" sz="1200" dirty="0"/>
              <a:t>返回类型为</a:t>
            </a:r>
            <a:r>
              <a:rPr lang="en-US" altLang="zh-CN" sz="1200" dirty="0"/>
              <a:t>{</a:t>
            </a:r>
            <a:r>
              <a:rPr lang="en-US" altLang="zh-CN" sz="1200" dirty="0" err="1"/>
              <a:t>fd,offset,length</a:t>
            </a:r>
            <a:r>
              <a:rPr lang="en-US" altLang="zh-CN" sz="1200" dirty="0"/>
              <a:t>}</a:t>
            </a:r>
            <a:r>
              <a:rPr lang="zh-CN" altLang="en-US" sz="1200" dirty="0"/>
              <a:t>，</a:t>
            </a:r>
            <a:r>
              <a:rPr lang="en-US" altLang="zh-CN" sz="1200" dirty="0" err="1"/>
              <a:t>fd</a:t>
            </a:r>
            <a:r>
              <a:rPr lang="zh-CN" altLang="en-US" sz="1200" dirty="0"/>
              <a:t>为</a:t>
            </a:r>
            <a:r>
              <a:rPr lang="en-US" altLang="zh-CN" sz="1200" dirty="0"/>
              <a:t>HAP</a:t>
            </a:r>
            <a:r>
              <a:rPr lang="zh-CN" altLang="en-US" sz="1200" dirty="0"/>
              <a:t>包</a:t>
            </a:r>
            <a:r>
              <a:rPr lang="en-US" altLang="zh-CN" sz="1200" dirty="0" err="1"/>
              <a:t>fd</a:t>
            </a:r>
            <a:r>
              <a:rPr lang="zh-CN" altLang="en-US" sz="1200" dirty="0"/>
              <a:t>地址，</a:t>
            </a:r>
            <a:r>
              <a:rPr lang="en-US" altLang="zh-CN" sz="1200" dirty="0"/>
              <a:t>offset</a:t>
            </a:r>
            <a:r>
              <a:rPr lang="zh-CN" altLang="en-US" sz="1200" dirty="0"/>
              <a:t>为媒体资源偏移量，</a:t>
            </a:r>
            <a:r>
              <a:rPr lang="en-US" altLang="zh-CN" sz="1200" dirty="0"/>
              <a:t>length</a:t>
            </a:r>
            <a:r>
              <a:rPr lang="zh-CN" altLang="en-US" sz="1200" dirty="0"/>
              <a:t>为播放长度</a:t>
            </a:r>
          </a:p>
          <a:p>
            <a:r>
              <a:rPr lang="zh-CN" altLang="en-US" sz="1200" dirty="0"/>
              <a:t>    </a:t>
            </a:r>
            <a:r>
              <a:rPr lang="en-US" altLang="zh-CN" sz="1200" dirty="0"/>
              <a:t>let context = </a:t>
            </a:r>
            <a:r>
              <a:rPr lang="en-US" altLang="zh-CN" sz="1200" dirty="0" err="1"/>
              <a:t>getContext</a:t>
            </a:r>
            <a:r>
              <a:rPr lang="en-US" altLang="zh-CN" sz="1200" dirty="0"/>
              <a:t>(this) as </a:t>
            </a:r>
            <a:r>
              <a:rPr lang="en-US" altLang="zh-CN" sz="1200" dirty="0" err="1"/>
              <a:t>common.UIAbilityContext</a:t>
            </a:r>
            <a:r>
              <a:rPr lang="en-US" altLang="zh-CN" sz="1200" dirty="0"/>
              <a:t>;</a:t>
            </a:r>
          </a:p>
          <a:p>
            <a:r>
              <a:rPr lang="en-US" altLang="zh-CN" sz="1200" dirty="0"/>
              <a:t>    let </a:t>
            </a:r>
            <a:r>
              <a:rPr lang="en-US" altLang="zh-CN" sz="1200" dirty="0" err="1"/>
              <a:t>fileDescriptor</a:t>
            </a:r>
            <a:r>
              <a:rPr lang="en-US" altLang="zh-CN" sz="1200" dirty="0"/>
              <a:t> = await </a:t>
            </a:r>
            <a:r>
              <a:rPr lang="en-US" altLang="zh-CN" sz="1200" dirty="0" err="1"/>
              <a:t>context.resourceManager.getRawFd</a:t>
            </a:r>
            <a:r>
              <a:rPr lang="en-US" altLang="zh-CN" sz="1200" dirty="0"/>
              <a:t>('01.mp3');</a:t>
            </a:r>
          </a:p>
          <a:p>
            <a:r>
              <a:rPr lang="en-US" altLang="zh-CN" sz="1200" dirty="0"/>
              <a:t>    //</a:t>
            </a:r>
            <a:r>
              <a:rPr lang="zh-CN" altLang="en-US" sz="1200" dirty="0"/>
              <a:t>为</a:t>
            </a:r>
            <a:r>
              <a:rPr lang="en-US" altLang="zh-CN" sz="1200" dirty="0" err="1"/>
              <a:t>fdSrc</a:t>
            </a:r>
            <a:r>
              <a:rPr lang="zh-CN" altLang="en-US" sz="1200" dirty="0"/>
              <a:t>赋值触发</a:t>
            </a:r>
            <a:r>
              <a:rPr lang="en-US" altLang="zh-CN" sz="1200" dirty="0"/>
              <a:t>initialized</a:t>
            </a:r>
            <a:r>
              <a:rPr lang="zh-CN" altLang="en-US" sz="1200" dirty="0"/>
              <a:t>状态机上报</a:t>
            </a:r>
          </a:p>
          <a:p>
            <a:r>
              <a:rPr lang="zh-CN" altLang="en-US" sz="1200" dirty="0"/>
              <a:t>    </a:t>
            </a:r>
            <a:r>
              <a:rPr lang="en-US" altLang="zh-CN" sz="1200" dirty="0" err="1"/>
              <a:t>this.avPlayer.fdSrc</a:t>
            </a:r>
            <a:r>
              <a:rPr lang="en-US" altLang="zh-CN" sz="1200" dirty="0"/>
              <a:t> = </a:t>
            </a:r>
            <a:r>
              <a:rPr lang="en-US" altLang="zh-CN" sz="1200" dirty="0" err="1"/>
              <a:t>fileDescriptor</a:t>
            </a:r>
            <a:r>
              <a:rPr lang="en-US" altLang="zh-CN" sz="1200" dirty="0"/>
              <a:t>;</a:t>
            </a:r>
          </a:p>
          <a:p>
            <a:r>
              <a:rPr lang="en-US" altLang="zh-CN" sz="1200" dirty="0"/>
              <a:t>  }</a:t>
            </a:r>
          </a:p>
          <a:p>
            <a:r>
              <a:rPr lang="en-US" altLang="zh-CN" sz="1200" dirty="0"/>
              <a:t>}</a:t>
            </a:r>
            <a:endParaRPr lang="zh-CN" altLang="en-US" sz="1200" dirty="0"/>
          </a:p>
        </p:txBody>
      </p:sp>
    </p:spTree>
    <p:extLst>
      <p:ext uri="{BB962C8B-B14F-4D97-AF65-F5344CB8AC3E}">
        <p14:creationId xmlns:p14="http://schemas.microsoft.com/office/powerpoint/2010/main" val="240295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t>图片开发</a:t>
            </a:r>
            <a:endParaRPr lang="zh-CN" altLang="en-US" dirty="0"/>
          </a:p>
        </p:txBody>
      </p:sp>
      <p:sp>
        <p:nvSpPr>
          <p:cNvPr id="3" name="内容占位符 2"/>
          <p:cNvSpPr>
            <a:spLocks noGrp="1"/>
          </p:cNvSpPr>
          <p:nvPr>
            <p:ph idx="1"/>
          </p:nvPr>
        </p:nvSpPr>
        <p:spPr/>
        <p:txBody>
          <a:bodyPr>
            <a:normAutofit fontScale="92500"/>
          </a:bodyPr>
          <a:lstStyle/>
          <a:p>
            <a:pPr marL="0" indent="0">
              <a:buNone/>
            </a:pPr>
            <a:r>
              <a:rPr lang="zh-CN" altLang="en-US" dirty="0"/>
              <a:t>应用开发中的图片开发是对图片像素数据进行解析、处理、构造的过程，以达到目标图片效果，主要涉及图片解码、图片处理、图片编码等。</a:t>
            </a:r>
            <a:endParaRPr lang="zh-CN" altLang="en-US" dirty="0"/>
          </a:p>
          <a:p>
            <a:pPr marL="0" indent="0">
              <a:buNone/>
            </a:pPr>
            <a:r>
              <a:rPr lang="en-US" altLang="zh-CN" dirty="0"/>
              <a:t>10.2.1  </a:t>
            </a:r>
            <a:r>
              <a:rPr lang="zh-CN" altLang="en-US" dirty="0"/>
              <a:t>图片开发的基本</a:t>
            </a:r>
            <a:r>
              <a:rPr lang="zh-CN" altLang="en-US" dirty="0" smtClean="0"/>
              <a:t>概念</a:t>
            </a:r>
            <a:endParaRPr lang="en-US" altLang="zh-CN" dirty="0"/>
          </a:p>
          <a:p>
            <a:pPr marL="0" indent="0">
              <a:buNone/>
            </a:pPr>
            <a:r>
              <a:rPr lang="en-US" altLang="zh-CN" dirty="0"/>
              <a:t>10.2.2  </a:t>
            </a:r>
            <a:r>
              <a:rPr lang="zh-CN" altLang="en-US" dirty="0"/>
              <a:t>图片开发的主要</a:t>
            </a:r>
            <a:r>
              <a:rPr lang="zh-CN" altLang="en-US" dirty="0" smtClean="0"/>
              <a:t>流程</a:t>
            </a:r>
            <a:endParaRPr lang="en-US" altLang="zh-CN" dirty="0"/>
          </a:p>
          <a:p>
            <a:pPr marL="0" indent="0">
              <a:buNone/>
            </a:pPr>
            <a:r>
              <a:rPr lang="en-US" altLang="zh-CN" dirty="0"/>
              <a:t>10.2.3  </a:t>
            </a:r>
            <a:r>
              <a:rPr lang="zh-CN" altLang="en-US" dirty="0"/>
              <a:t>图片</a:t>
            </a:r>
            <a:r>
              <a:rPr lang="zh-CN" altLang="en-US" dirty="0" smtClean="0"/>
              <a:t>解码</a:t>
            </a:r>
            <a:endParaRPr lang="en-US" altLang="zh-CN" dirty="0"/>
          </a:p>
          <a:p>
            <a:pPr marL="0" indent="0">
              <a:buNone/>
            </a:pPr>
            <a:r>
              <a:rPr lang="en-US" altLang="zh-CN" dirty="0"/>
              <a:t>10.2.4  </a:t>
            </a:r>
            <a:r>
              <a:rPr lang="zh-CN" altLang="en-US" dirty="0"/>
              <a:t>图像</a:t>
            </a:r>
            <a:r>
              <a:rPr lang="zh-CN" altLang="en-US" dirty="0" smtClean="0"/>
              <a:t>变换</a:t>
            </a:r>
            <a:endParaRPr lang="en-US" altLang="zh-CN" dirty="0"/>
          </a:p>
          <a:p>
            <a:pPr marL="0" indent="0">
              <a:buNone/>
            </a:pPr>
            <a:r>
              <a:rPr lang="en-US" altLang="zh-CN" dirty="0"/>
              <a:t>10.2.5  </a:t>
            </a:r>
            <a:r>
              <a:rPr lang="zh-CN" altLang="en-US" dirty="0"/>
              <a:t>位图</a:t>
            </a:r>
            <a:r>
              <a:rPr lang="zh-CN" altLang="en-US" dirty="0" smtClean="0"/>
              <a:t>操作</a:t>
            </a:r>
            <a:endParaRPr lang="en-US" altLang="zh-CN" dirty="0"/>
          </a:p>
          <a:p>
            <a:pPr marL="0" indent="0">
              <a:buNone/>
            </a:pPr>
            <a:r>
              <a:rPr lang="en-US" altLang="zh-CN" dirty="0"/>
              <a:t>10.2.6  </a:t>
            </a:r>
            <a:r>
              <a:rPr lang="zh-CN" altLang="en-US" dirty="0"/>
              <a:t>图片</a:t>
            </a:r>
            <a:r>
              <a:rPr lang="zh-CN" altLang="en-US" dirty="0" smtClean="0"/>
              <a:t>编码</a:t>
            </a:r>
            <a:endParaRPr lang="en-US" altLang="zh-CN" dirty="0"/>
          </a:p>
          <a:p>
            <a:pPr marL="0" indent="0">
              <a:buNone/>
            </a:pPr>
            <a:r>
              <a:rPr lang="en-US" altLang="zh-CN" dirty="0"/>
              <a:t>10.2.7  </a:t>
            </a:r>
            <a:r>
              <a:rPr lang="zh-CN" altLang="en-US" dirty="0"/>
              <a:t>图片</a:t>
            </a:r>
            <a:r>
              <a:rPr lang="zh-CN" altLang="en-US" dirty="0" smtClean="0"/>
              <a:t>工具</a:t>
            </a:r>
            <a:endParaRPr lang="zh-CN" altLang="en-US" dirty="0"/>
          </a:p>
        </p:txBody>
      </p:sp>
    </p:spTree>
    <p:extLst>
      <p:ext uri="{BB962C8B-B14F-4D97-AF65-F5344CB8AC3E}">
        <p14:creationId xmlns:p14="http://schemas.microsoft.com/office/powerpoint/2010/main" val="2978505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10.2.1  </a:t>
            </a:r>
            <a:r>
              <a:rPr lang="zh-CN" altLang="en-US" dirty="0"/>
              <a:t>图片开发的基本概念</a:t>
            </a:r>
            <a:endParaRPr lang="zh-CN" altLang="en-US" dirty="0"/>
          </a:p>
        </p:txBody>
      </p:sp>
      <p:sp>
        <p:nvSpPr>
          <p:cNvPr id="3" name="内容占位符 2"/>
          <p:cNvSpPr>
            <a:spLocks noGrp="1"/>
          </p:cNvSpPr>
          <p:nvPr>
            <p:ph idx="1"/>
          </p:nvPr>
        </p:nvSpPr>
        <p:spPr/>
        <p:txBody>
          <a:bodyPr/>
          <a:lstStyle/>
          <a:p>
            <a:r>
              <a:rPr lang="zh-CN" altLang="en-US" dirty="0"/>
              <a:t>图片解码：是指将所支持格式的存档图片解码成统一的</a:t>
            </a:r>
            <a:r>
              <a:rPr lang="en-US" altLang="zh-CN" dirty="0" err="1"/>
              <a:t>PixelMap</a:t>
            </a:r>
            <a:r>
              <a:rPr lang="zh-CN" altLang="en-US" dirty="0"/>
              <a:t>，以便在应用或系统中进行图片显示或图片处理。当前支持的存档图片格式包括</a:t>
            </a:r>
            <a:r>
              <a:rPr lang="en-US" altLang="zh-CN" dirty="0"/>
              <a:t>JPEG</a:t>
            </a:r>
            <a:r>
              <a:rPr lang="zh-CN" altLang="en-US" dirty="0"/>
              <a:t>、</a:t>
            </a:r>
            <a:r>
              <a:rPr lang="en-US" altLang="zh-CN" dirty="0"/>
              <a:t>PNG</a:t>
            </a:r>
            <a:r>
              <a:rPr lang="zh-CN" altLang="en-US" dirty="0"/>
              <a:t>、</a:t>
            </a:r>
            <a:r>
              <a:rPr lang="en-US" altLang="zh-CN" dirty="0"/>
              <a:t>GIF</a:t>
            </a:r>
            <a:r>
              <a:rPr lang="zh-CN" altLang="en-US" dirty="0"/>
              <a:t>、</a:t>
            </a:r>
            <a:r>
              <a:rPr lang="en-US" altLang="zh-CN" dirty="0"/>
              <a:t>RAW</a:t>
            </a:r>
            <a:r>
              <a:rPr lang="zh-CN" altLang="en-US" dirty="0"/>
              <a:t>、</a:t>
            </a:r>
            <a:r>
              <a:rPr lang="en-US" altLang="zh-CN" dirty="0" err="1"/>
              <a:t>WebP</a:t>
            </a:r>
            <a:r>
              <a:rPr lang="zh-CN" altLang="en-US" dirty="0"/>
              <a:t>、</a:t>
            </a:r>
            <a:r>
              <a:rPr lang="en-US" altLang="zh-CN" dirty="0"/>
              <a:t>BMP</a:t>
            </a:r>
            <a:r>
              <a:rPr lang="zh-CN" altLang="en-US" dirty="0"/>
              <a:t>、</a:t>
            </a:r>
            <a:r>
              <a:rPr lang="en-US" altLang="zh-CN" dirty="0"/>
              <a:t>SVG</a:t>
            </a:r>
            <a:r>
              <a:rPr lang="zh-CN" altLang="en-US" dirty="0"/>
              <a:t>。</a:t>
            </a:r>
          </a:p>
          <a:p>
            <a:r>
              <a:rPr lang="en-US" altLang="zh-CN" dirty="0" err="1"/>
              <a:t>PixelMap</a:t>
            </a:r>
            <a:r>
              <a:rPr lang="zh-CN" altLang="en-US" dirty="0"/>
              <a:t>：是指图片解码后无压缩的位图，用于图片显示或图片处理。</a:t>
            </a:r>
          </a:p>
          <a:p>
            <a:r>
              <a:rPr lang="zh-CN" altLang="en-US" dirty="0"/>
              <a:t>图片处理：是指对</a:t>
            </a:r>
            <a:r>
              <a:rPr lang="en-US" altLang="zh-CN" dirty="0" err="1"/>
              <a:t>PixelMap</a:t>
            </a:r>
            <a:r>
              <a:rPr lang="zh-CN" altLang="en-US" dirty="0"/>
              <a:t>进行相关的操作，如旋转、缩放、设置透明度、获取图片信息、读写像素数据等。</a:t>
            </a:r>
          </a:p>
          <a:p>
            <a:r>
              <a:rPr lang="zh-CN" altLang="en-US" dirty="0"/>
              <a:t>图片编码：是指将</a:t>
            </a:r>
            <a:r>
              <a:rPr lang="en-US" altLang="zh-CN" dirty="0" err="1"/>
              <a:t>PixelMap</a:t>
            </a:r>
            <a:r>
              <a:rPr lang="zh-CN" altLang="en-US" dirty="0"/>
              <a:t>编码成不同格式的存档图片（当前仅支持</a:t>
            </a:r>
            <a:r>
              <a:rPr lang="en-US" altLang="zh-CN" dirty="0"/>
              <a:t>JPEG</a:t>
            </a:r>
            <a:r>
              <a:rPr lang="zh-CN" altLang="en-US" dirty="0"/>
              <a:t>和</a:t>
            </a:r>
            <a:r>
              <a:rPr lang="en-US" altLang="zh-CN" dirty="0" err="1"/>
              <a:t>WebP</a:t>
            </a:r>
            <a:r>
              <a:rPr lang="zh-CN" altLang="en-US" dirty="0"/>
              <a:t>），用于后续处理，如保存、传输等。</a:t>
            </a:r>
            <a:endParaRPr lang="zh-CN" altLang="en-US" dirty="0"/>
          </a:p>
        </p:txBody>
      </p:sp>
    </p:spTree>
    <p:extLst>
      <p:ext uri="{BB962C8B-B14F-4D97-AF65-F5344CB8AC3E}">
        <p14:creationId xmlns:p14="http://schemas.microsoft.com/office/powerpoint/2010/main" val="1789830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10.2.2  </a:t>
            </a:r>
            <a:r>
              <a:rPr lang="zh-CN" altLang="en-US" dirty="0"/>
              <a:t>图片开发的主要流程</a:t>
            </a:r>
            <a:endParaRPr lang="zh-CN" altLang="en-US" dirty="0"/>
          </a:p>
        </p:txBody>
      </p:sp>
      <p:sp>
        <p:nvSpPr>
          <p:cNvPr id="3" name="内容占位符 2"/>
          <p:cNvSpPr>
            <a:spLocks noGrp="1"/>
          </p:cNvSpPr>
          <p:nvPr>
            <p:ph idx="1"/>
          </p:nvPr>
        </p:nvSpPr>
        <p:spPr>
          <a:xfrm>
            <a:off x="845713" y="1870992"/>
            <a:ext cx="10508087" cy="4351338"/>
          </a:xfrm>
        </p:spPr>
        <p:txBody>
          <a:bodyPr>
            <a:normAutofit/>
          </a:bodyPr>
          <a:lstStyle/>
          <a:p>
            <a:r>
              <a:rPr lang="zh-CN" altLang="en-US" dirty="0"/>
              <a:t>获取图片：通过应用沙箱等方式获取原始图片。创建</a:t>
            </a:r>
            <a:r>
              <a:rPr lang="en-US" altLang="zh-CN" dirty="0" err="1"/>
              <a:t>ImageSource</a:t>
            </a:r>
            <a:r>
              <a:rPr lang="zh-CN" altLang="en-US" dirty="0"/>
              <a:t>实例，</a:t>
            </a:r>
            <a:r>
              <a:rPr lang="en-US" altLang="zh-CN" dirty="0" err="1"/>
              <a:t>ImageSource</a:t>
            </a:r>
            <a:r>
              <a:rPr lang="zh-CN" altLang="en-US" dirty="0"/>
              <a:t>是图片解码出来的图片源类，用于获取或修改图片相关信息。</a:t>
            </a:r>
          </a:p>
          <a:p>
            <a:r>
              <a:rPr lang="zh-CN" altLang="en-US" dirty="0"/>
              <a:t>图片解码：通过</a:t>
            </a:r>
            <a:r>
              <a:rPr lang="en-US" altLang="zh-CN" dirty="0" err="1"/>
              <a:t>ImageSource</a:t>
            </a:r>
            <a:r>
              <a:rPr lang="zh-CN" altLang="en-US" dirty="0"/>
              <a:t>解码生成</a:t>
            </a:r>
            <a:r>
              <a:rPr lang="en-US" altLang="zh-CN" dirty="0" err="1"/>
              <a:t>PixelMap</a:t>
            </a:r>
            <a:r>
              <a:rPr lang="zh-CN" altLang="en-US" dirty="0"/>
              <a:t>。</a:t>
            </a:r>
          </a:p>
          <a:p>
            <a:r>
              <a:rPr lang="zh-CN" altLang="en-US" dirty="0"/>
              <a:t>图片处理：对</a:t>
            </a:r>
            <a:r>
              <a:rPr lang="en-US" altLang="zh-CN" dirty="0" err="1"/>
              <a:t>PixelMap</a:t>
            </a:r>
            <a:r>
              <a:rPr lang="zh-CN" altLang="en-US" dirty="0"/>
              <a:t>进行处理，更改图片属性实现图片的旋转、缩放、裁剪等效果。然后通过</a:t>
            </a:r>
            <a:r>
              <a:rPr lang="en-US" altLang="zh-CN" dirty="0"/>
              <a:t>Image</a:t>
            </a:r>
            <a:r>
              <a:rPr lang="zh-CN" altLang="en-US" dirty="0"/>
              <a:t>组件显示图片。</a:t>
            </a:r>
          </a:p>
          <a:p>
            <a:r>
              <a:rPr lang="zh-CN" altLang="en-US" dirty="0"/>
              <a:t>图片编码：使用图片打包器类</a:t>
            </a:r>
            <a:r>
              <a:rPr lang="en-US" altLang="zh-CN" dirty="0" err="1"/>
              <a:t>ImagePacker</a:t>
            </a:r>
            <a:r>
              <a:rPr lang="zh-CN" altLang="en-US" dirty="0"/>
              <a:t>将</a:t>
            </a:r>
            <a:r>
              <a:rPr lang="en-US" altLang="zh-CN" dirty="0" err="1"/>
              <a:t>PixelMap</a:t>
            </a:r>
            <a:r>
              <a:rPr lang="zh-CN" altLang="en-US" dirty="0"/>
              <a:t>或</a:t>
            </a:r>
            <a:r>
              <a:rPr lang="en-US" altLang="zh-CN" dirty="0" err="1"/>
              <a:t>ImageSource</a:t>
            </a:r>
            <a:r>
              <a:rPr lang="zh-CN" altLang="en-US" dirty="0"/>
              <a:t>进行压缩编码，生成一幅新的图片。</a:t>
            </a:r>
            <a:endParaRPr lang="zh-CN" altLang="en-US" dirty="0"/>
          </a:p>
        </p:txBody>
      </p:sp>
    </p:spTree>
    <p:extLst>
      <p:ext uri="{BB962C8B-B14F-4D97-AF65-F5344CB8AC3E}">
        <p14:creationId xmlns:p14="http://schemas.microsoft.com/office/powerpoint/2010/main" val="2637371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190" y="1355613"/>
            <a:ext cx="6649378" cy="4172532"/>
          </a:xfrm>
          <a:prstGeom prst="rect">
            <a:avLst/>
          </a:prstGeom>
        </p:spPr>
      </p:pic>
    </p:spTree>
    <p:extLst>
      <p:ext uri="{BB962C8B-B14F-4D97-AF65-F5344CB8AC3E}">
        <p14:creationId xmlns:p14="http://schemas.microsoft.com/office/powerpoint/2010/main" val="3764232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10.2.3  </a:t>
            </a:r>
            <a:r>
              <a:rPr lang="zh-CN" altLang="en-US" dirty="0"/>
              <a:t>图片解码</a:t>
            </a:r>
            <a:endParaRPr lang="zh-CN" altLang="en-US" dirty="0"/>
          </a:p>
        </p:txBody>
      </p:sp>
      <p:sp>
        <p:nvSpPr>
          <p:cNvPr id="3" name="内容占位符 2"/>
          <p:cNvSpPr>
            <a:spLocks noGrp="1"/>
          </p:cNvSpPr>
          <p:nvPr>
            <p:ph idx="1"/>
          </p:nvPr>
        </p:nvSpPr>
        <p:spPr/>
        <p:txBody>
          <a:bodyPr>
            <a:normAutofit/>
          </a:bodyPr>
          <a:lstStyle/>
          <a:p>
            <a:r>
              <a:rPr lang="zh-CN" altLang="en-US" dirty="0"/>
              <a:t>图片解码是指将所支持格式的存档图片解码成统一的</a:t>
            </a:r>
            <a:r>
              <a:rPr lang="en-US" altLang="zh-CN" dirty="0" err="1"/>
              <a:t>PixelMap</a:t>
            </a:r>
            <a:r>
              <a:rPr lang="zh-CN" altLang="en-US" dirty="0"/>
              <a:t>，以便在应用或系统中进行图片显示或图片处理。当前支持的存档图片格式包括</a:t>
            </a:r>
            <a:r>
              <a:rPr lang="en-US" altLang="zh-CN" dirty="0"/>
              <a:t>JPEG</a:t>
            </a:r>
            <a:r>
              <a:rPr lang="zh-CN" altLang="en-US" dirty="0"/>
              <a:t>、</a:t>
            </a:r>
            <a:r>
              <a:rPr lang="en-US" altLang="zh-CN" dirty="0"/>
              <a:t>PNG</a:t>
            </a:r>
            <a:r>
              <a:rPr lang="zh-CN" altLang="en-US" dirty="0"/>
              <a:t>、</a:t>
            </a:r>
            <a:r>
              <a:rPr lang="en-US" altLang="zh-CN" dirty="0"/>
              <a:t>GIF</a:t>
            </a:r>
            <a:r>
              <a:rPr lang="zh-CN" altLang="en-US" dirty="0"/>
              <a:t>、</a:t>
            </a:r>
            <a:r>
              <a:rPr lang="en-US" altLang="zh-CN" dirty="0"/>
              <a:t>RAW</a:t>
            </a:r>
            <a:r>
              <a:rPr lang="zh-CN" altLang="en-US" dirty="0"/>
              <a:t>、</a:t>
            </a:r>
            <a:r>
              <a:rPr lang="en-US" altLang="zh-CN" dirty="0" err="1"/>
              <a:t>WebP</a:t>
            </a:r>
            <a:r>
              <a:rPr lang="zh-CN" altLang="en-US" dirty="0"/>
              <a:t>、</a:t>
            </a:r>
            <a:r>
              <a:rPr lang="en-US" altLang="zh-CN" dirty="0"/>
              <a:t>BMP</a:t>
            </a:r>
            <a:r>
              <a:rPr lang="zh-CN" altLang="en-US" dirty="0"/>
              <a:t>、</a:t>
            </a:r>
            <a:r>
              <a:rPr lang="en-US" altLang="zh-CN" dirty="0"/>
              <a:t>SVG</a:t>
            </a:r>
            <a:r>
              <a:rPr lang="zh-CN" altLang="en-US" dirty="0"/>
              <a:t>。</a:t>
            </a:r>
            <a:endParaRPr lang="zh-CN" altLang="en-US" dirty="0"/>
          </a:p>
        </p:txBody>
      </p:sp>
    </p:spTree>
    <p:extLst>
      <p:ext uri="{BB962C8B-B14F-4D97-AF65-F5344CB8AC3E}">
        <p14:creationId xmlns:p14="http://schemas.microsoft.com/office/powerpoint/2010/main" val="3396523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6671" y="296214"/>
            <a:ext cx="3657600" cy="369332"/>
          </a:xfrm>
          <a:prstGeom prst="rect">
            <a:avLst/>
          </a:prstGeom>
          <a:noFill/>
        </p:spPr>
        <p:txBody>
          <a:bodyPr wrap="square" rtlCol="0">
            <a:spAutoFit/>
          </a:bodyPr>
          <a:lstStyle/>
          <a:p>
            <a:r>
              <a:rPr lang="zh-CN" altLang="en-US" dirty="0"/>
              <a:t>图片解码的开发步骤如下：</a:t>
            </a:r>
          </a:p>
        </p:txBody>
      </p:sp>
      <p:sp>
        <p:nvSpPr>
          <p:cNvPr id="8" name="文本框 7"/>
          <p:cNvSpPr txBox="1"/>
          <p:nvPr/>
        </p:nvSpPr>
        <p:spPr>
          <a:xfrm>
            <a:off x="592429" y="824248"/>
            <a:ext cx="4816698" cy="646331"/>
          </a:xfrm>
          <a:prstGeom prst="rect">
            <a:avLst/>
          </a:prstGeom>
          <a:noFill/>
        </p:spPr>
        <p:txBody>
          <a:bodyPr wrap="square" rtlCol="0">
            <a:spAutoFit/>
          </a:bodyPr>
          <a:lstStyle/>
          <a:p>
            <a:r>
              <a:rPr lang="zh-CN" altLang="en-US" dirty="0" smtClean="0"/>
              <a:t>步骤一： 全局</a:t>
            </a:r>
            <a:r>
              <a:rPr lang="zh-CN" altLang="en-US" dirty="0"/>
              <a:t>导入</a:t>
            </a:r>
            <a:r>
              <a:rPr lang="en-US" altLang="zh-CN" dirty="0"/>
              <a:t>Image</a:t>
            </a:r>
            <a:r>
              <a:rPr lang="zh-CN" altLang="en-US" dirty="0" smtClean="0"/>
              <a:t>模块：</a:t>
            </a:r>
            <a:endParaRPr lang="zh-CN" altLang="en-US" dirty="0"/>
          </a:p>
          <a:p>
            <a:r>
              <a:rPr lang="en-US" altLang="zh-CN" dirty="0"/>
              <a:t>import image from '@</a:t>
            </a:r>
            <a:r>
              <a:rPr lang="en-US" altLang="zh-CN" dirty="0" err="1"/>
              <a:t>ohos.multimedia.image</a:t>
            </a:r>
            <a:r>
              <a:rPr lang="en-US" altLang="zh-CN" dirty="0"/>
              <a:t>';</a:t>
            </a:r>
            <a:endParaRPr lang="zh-CN" altLang="en-US" dirty="0"/>
          </a:p>
        </p:txBody>
      </p:sp>
    </p:spTree>
    <p:extLst>
      <p:ext uri="{BB962C8B-B14F-4D97-AF65-F5344CB8AC3E}">
        <p14:creationId xmlns:p14="http://schemas.microsoft.com/office/powerpoint/2010/main" val="162326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lstStyle/>
          <a:p>
            <a:r>
              <a:rPr lang="zh-CN" altLang="en-US" dirty="0"/>
              <a:t>本章开始介绍</a:t>
            </a:r>
            <a:r>
              <a:rPr lang="en-US" altLang="zh-CN" dirty="0" err="1"/>
              <a:t>HarmonyOS</a:t>
            </a:r>
            <a:r>
              <a:rPr lang="zh-CN" altLang="en-US" dirty="0"/>
              <a:t>的多媒体开发，包括音频、视频、图片相关组件及其在实际开发中的应用</a:t>
            </a:r>
            <a:r>
              <a:rPr lang="zh-CN" altLang="en-US" dirty="0" smtClean="0"/>
              <a:t>。</a:t>
            </a:r>
            <a:endParaRPr lang="zh-CN" altLang="en-US" dirty="0"/>
          </a:p>
        </p:txBody>
      </p:sp>
    </p:spTree>
    <p:extLst>
      <p:ext uri="{BB962C8B-B14F-4D97-AF65-F5344CB8AC3E}">
        <p14:creationId xmlns:p14="http://schemas.microsoft.com/office/powerpoint/2010/main" val="233694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37882" y="128789"/>
            <a:ext cx="11217498" cy="5601533"/>
          </a:xfrm>
          <a:prstGeom prst="rect">
            <a:avLst/>
          </a:prstGeom>
          <a:noFill/>
        </p:spPr>
        <p:txBody>
          <a:bodyPr wrap="square" rtlCol="0">
            <a:spAutoFit/>
          </a:bodyPr>
          <a:lstStyle/>
          <a:p>
            <a:r>
              <a:rPr lang="zh-CN" altLang="en-US" dirty="0" smtClean="0"/>
              <a:t>步骤二：获取图片</a:t>
            </a:r>
            <a:endParaRPr lang="en-US" altLang="zh-CN" dirty="0" smtClean="0"/>
          </a:p>
          <a:p>
            <a:endParaRPr lang="en-US" altLang="zh-CN" dirty="0" smtClean="0"/>
          </a:p>
          <a:p>
            <a:r>
              <a:rPr lang="zh-CN" altLang="en-US" sz="1400" dirty="0" smtClean="0"/>
              <a:t>获取图片的方法</a:t>
            </a:r>
            <a:r>
              <a:rPr lang="zh-CN" altLang="en-US" sz="1400" dirty="0"/>
              <a:t>有以下</a:t>
            </a:r>
            <a:r>
              <a:rPr lang="en-US" altLang="zh-CN" sz="1400" dirty="0"/>
              <a:t>3</a:t>
            </a:r>
            <a:r>
              <a:rPr lang="zh-CN" altLang="en-US" sz="1400" dirty="0" smtClean="0"/>
              <a:t>种：</a:t>
            </a:r>
            <a:endParaRPr lang="en-US" altLang="zh-CN" sz="1400" dirty="0" smtClean="0"/>
          </a:p>
          <a:p>
            <a:endParaRPr lang="zh-CN" altLang="en-US" sz="1400" dirty="0"/>
          </a:p>
          <a:p>
            <a:r>
              <a:rPr lang="zh-CN" altLang="en-US" sz="1400" dirty="0">
                <a:solidFill>
                  <a:srgbClr val="00B0F0"/>
                </a:solidFill>
              </a:rPr>
              <a:t>方法一：</a:t>
            </a:r>
            <a:r>
              <a:rPr lang="zh-CN" altLang="en-US" sz="1400" dirty="0"/>
              <a:t>获取沙箱路径。具体请参考获取应用文件路径。应用沙箱的介绍及如何向应用沙箱推送文件，请参考文件管理。</a:t>
            </a:r>
          </a:p>
          <a:p>
            <a:r>
              <a:rPr lang="en-US" altLang="zh-CN" sz="1400" dirty="0"/>
              <a:t>//Stage</a:t>
            </a:r>
            <a:r>
              <a:rPr lang="zh-CN" altLang="en-US" sz="1400" dirty="0"/>
              <a:t>模型参考如下代码</a:t>
            </a:r>
          </a:p>
          <a:p>
            <a:r>
              <a:rPr lang="en-US" altLang="zh-CN" sz="1400" dirty="0" err="1"/>
              <a:t>const</a:t>
            </a:r>
            <a:r>
              <a:rPr lang="en-US" altLang="zh-CN" sz="1400" dirty="0"/>
              <a:t> context = </a:t>
            </a:r>
            <a:r>
              <a:rPr lang="en-US" altLang="zh-CN" sz="1400" dirty="0" err="1"/>
              <a:t>getContext</a:t>
            </a:r>
            <a:r>
              <a:rPr lang="en-US" altLang="zh-CN" sz="1400" dirty="0"/>
              <a:t>(this);</a:t>
            </a:r>
          </a:p>
          <a:p>
            <a:r>
              <a:rPr lang="en-US" altLang="zh-CN" sz="1400" dirty="0" err="1"/>
              <a:t>const</a:t>
            </a:r>
            <a:r>
              <a:rPr lang="en-US" altLang="zh-CN" sz="1400" dirty="0"/>
              <a:t> </a:t>
            </a:r>
            <a:r>
              <a:rPr lang="en-US" altLang="zh-CN" sz="1400" dirty="0" err="1"/>
              <a:t>filePath</a:t>
            </a:r>
            <a:r>
              <a:rPr lang="en-US" altLang="zh-CN" sz="1400" dirty="0"/>
              <a:t> = </a:t>
            </a:r>
            <a:r>
              <a:rPr lang="en-US" altLang="zh-CN" sz="1400" dirty="0" err="1"/>
              <a:t>context.cacheDir</a:t>
            </a:r>
            <a:r>
              <a:rPr lang="en-US" altLang="zh-CN" sz="1400" dirty="0"/>
              <a:t> + '/test.jpg';</a:t>
            </a:r>
          </a:p>
          <a:p>
            <a:r>
              <a:rPr lang="zh-CN" altLang="en-US" sz="1400" dirty="0">
                <a:solidFill>
                  <a:srgbClr val="00B0F0"/>
                </a:solidFill>
              </a:rPr>
              <a:t>方法二：</a:t>
            </a:r>
            <a:r>
              <a:rPr lang="zh-CN" altLang="en-US" sz="1400" dirty="0"/>
              <a:t>通过沙箱路径获取图片的文件描述符。具体请参考</a:t>
            </a:r>
            <a:r>
              <a:rPr lang="en-US" altLang="zh-CN" sz="1400" dirty="0" err="1"/>
              <a:t>file.fs</a:t>
            </a:r>
            <a:r>
              <a:rPr lang="en-US" altLang="zh-CN" sz="1400" dirty="0"/>
              <a:t> API</a:t>
            </a:r>
            <a:r>
              <a:rPr lang="zh-CN" altLang="en-US" sz="1400" dirty="0"/>
              <a:t>参考文档。该方法需要先导入</a:t>
            </a:r>
            <a:r>
              <a:rPr lang="en-US" altLang="zh-CN" sz="1400" dirty="0"/>
              <a:t>@</a:t>
            </a:r>
            <a:r>
              <a:rPr lang="en-US" altLang="zh-CN" sz="1400" dirty="0" err="1"/>
              <a:t>ohos.file.fs</a:t>
            </a:r>
            <a:r>
              <a:rPr lang="zh-CN" altLang="en-US" sz="1400" dirty="0"/>
              <a:t>模块。</a:t>
            </a:r>
          </a:p>
          <a:p>
            <a:r>
              <a:rPr lang="en-US" altLang="zh-CN" sz="1400" dirty="0"/>
              <a:t>import fs from '@</a:t>
            </a:r>
            <a:r>
              <a:rPr lang="en-US" altLang="zh-CN" sz="1400" dirty="0" err="1"/>
              <a:t>ohos.file.fs</a:t>
            </a:r>
            <a:r>
              <a:rPr lang="en-US" altLang="zh-CN" sz="1400" dirty="0"/>
              <a:t>';</a:t>
            </a:r>
          </a:p>
          <a:p>
            <a:r>
              <a:rPr lang="zh-CN" altLang="en-US" sz="1400" dirty="0"/>
              <a:t>然后调用</a:t>
            </a:r>
            <a:r>
              <a:rPr lang="en-US" altLang="zh-CN" sz="1400" dirty="0" err="1"/>
              <a:t>fs.openSync</a:t>
            </a:r>
            <a:r>
              <a:rPr lang="en-US" altLang="zh-CN" sz="1400" dirty="0"/>
              <a:t>()</a:t>
            </a:r>
            <a:r>
              <a:rPr lang="zh-CN" altLang="en-US" sz="1400" dirty="0"/>
              <a:t>获取文件描述符。</a:t>
            </a:r>
          </a:p>
          <a:p>
            <a:r>
              <a:rPr lang="en-US" altLang="zh-CN" sz="1400" dirty="0"/>
              <a:t>//Stage</a:t>
            </a:r>
            <a:r>
              <a:rPr lang="zh-CN" altLang="en-US" sz="1400" dirty="0"/>
              <a:t>模型参考如下代码</a:t>
            </a:r>
          </a:p>
          <a:p>
            <a:r>
              <a:rPr lang="en-US" altLang="zh-CN" sz="1400" dirty="0" err="1"/>
              <a:t>const</a:t>
            </a:r>
            <a:r>
              <a:rPr lang="en-US" altLang="zh-CN" sz="1400" dirty="0"/>
              <a:t> context = </a:t>
            </a:r>
            <a:r>
              <a:rPr lang="en-US" altLang="zh-CN" sz="1400" dirty="0" err="1"/>
              <a:t>getContext</a:t>
            </a:r>
            <a:r>
              <a:rPr lang="en-US" altLang="zh-CN" sz="1400" dirty="0"/>
              <a:t>(this);</a:t>
            </a:r>
          </a:p>
          <a:p>
            <a:r>
              <a:rPr lang="en-US" altLang="zh-CN" sz="1400" dirty="0" err="1"/>
              <a:t>const</a:t>
            </a:r>
            <a:r>
              <a:rPr lang="en-US" altLang="zh-CN" sz="1400" dirty="0"/>
              <a:t> </a:t>
            </a:r>
            <a:r>
              <a:rPr lang="en-US" altLang="zh-CN" sz="1400" dirty="0" err="1"/>
              <a:t>filePath</a:t>
            </a:r>
            <a:r>
              <a:rPr lang="en-US" altLang="zh-CN" sz="1400" dirty="0"/>
              <a:t> = </a:t>
            </a:r>
            <a:r>
              <a:rPr lang="en-US" altLang="zh-CN" sz="1400" dirty="0" err="1"/>
              <a:t>context.cacheDir</a:t>
            </a:r>
            <a:r>
              <a:rPr lang="en-US" altLang="zh-CN" sz="1400" dirty="0"/>
              <a:t> + '/test.jpg';</a:t>
            </a:r>
          </a:p>
          <a:p>
            <a:r>
              <a:rPr lang="en-US" altLang="zh-CN" sz="1400" dirty="0" err="1"/>
              <a:t>const</a:t>
            </a:r>
            <a:r>
              <a:rPr lang="en-US" altLang="zh-CN" sz="1400" dirty="0"/>
              <a:t> file = </a:t>
            </a:r>
            <a:r>
              <a:rPr lang="en-US" altLang="zh-CN" sz="1400" dirty="0" err="1"/>
              <a:t>fs.openSync</a:t>
            </a:r>
            <a:r>
              <a:rPr lang="en-US" altLang="zh-CN" sz="1400" dirty="0"/>
              <a:t>(</a:t>
            </a:r>
            <a:r>
              <a:rPr lang="en-US" altLang="zh-CN" sz="1400" dirty="0" err="1"/>
              <a:t>filePath</a:t>
            </a:r>
            <a:r>
              <a:rPr lang="en-US" altLang="zh-CN" sz="1400" dirty="0"/>
              <a:t>, </a:t>
            </a:r>
            <a:r>
              <a:rPr lang="en-US" altLang="zh-CN" sz="1400" dirty="0" err="1"/>
              <a:t>fs.OpenMode.READ_WRITE</a:t>
            </a:r>
            <a:r>
              <a:rPr lang="en-US" altLang="zh-CN" sz="1400" dirty="0"/>
              <a:t>);</a:t>
            </a:r>
          </a:p>
          <a:p>
            <a:r>
              <a:rPr lang="en-US" altLang="zh-CN" sz="1400" dirty="0" err="1"/>
              <a:t>const</a:t>
            </a:r>
            <a:r>
              <a:rPr lang="en-US" altLang="zh-CN" sz="1400" dirty="0"/>
              <a:t> </a:t>
            </a:r>
            <a:r>
              <a:rPr lang="en-US" altLang="zh-CN" sz="1400" dirty="0" err="1"/>
              <a:t>fd</a:t>
            </a:r>
            <a:r>
              <a:rPr lang="en-US" altLang="zh-CN" sz="1400" dirty="0"/>
              <a:t> = file?.</a:t>
            </a:r>
            <a:r>
              <a:rPr lang="en-US" altLang="zh-CN" sz="1400" dirty="0" err="1"/>
              <a:t>fd</a:t>
            </a:r>
            <a:r>
              <a:rPr lang="en-US" altLang="zh-CN" sz="1400" dirty="0"/>
              <a:t>;</a:t>
            </a:r>
          </a:p>
          <a:p>
            <a:r>
              <a:rPr lang="zh-CN" altLang="en-US" sz="1400" dirty="0">
                <a:solidFill>
                  <a:srgbClr val="00B0F0"/>
                </a:solidFill>
              </a:rPr>
              <a:t>方法三：</a:t>
            </a:r>
            <a:r>
              <a:rPr lang="zh-CN" altLang="en-US" sz="1400" dirty="0"/>
              <a:t>通过资源管理器获取资源文件的</a:t>
            </a:r>
            <a:r>
              <a:rPr lang="en-US" altLang="zh-CN" sz="1400" dirty="0" err="1"/>
              <a:t>ArrayBuffer</a:t>
            </a:r>
            <a:r>
              <a:rPr lang="zh-CN" altLang="en-US" sz="1400" dirty="0"/>
              <a:t>。具体请参考</a:t>
            </a:r>
            <a:r>
              <a:rPr lang="en-US" altLang="zh-CN" sz="1400" dirty="0" err="1"/>
              <a:t>ResourceManager</a:t>
            </a:r>
            <a:r>
              <a:rPr lang="en-US" altLang="zh-CN" sz="1400" dirty="0"/>
              <a:t> API</a:t>
            </a:r>
            <a:r>
              <a:rPr lang="zh-CN" altLang="en-US" sz="1400" dirty="0"/>
              <a:t>参考文档。</a:t>
            </a:r>
          </a:p>
          <a:p>
            <a:r>
              <a:rPr lang="en-US" altLang="zh-CN" sz="1400" dirty="0"/>
              <a:t>//Stage</a:t>
            </a:r>
            <a:r>
              <a:rPr lang="zh-CN" altLang="en-US" sz="1400" dirty="0"/>
              <a:t>模型</a:t>
            </a:r>
          </a:p>
          <a:p>
            <a:r>
              <a:rPr lang="en-US" altLang="zh-CN" sz="1400" dirty="0" err="1"/>
              <a:t>const</a:t>
            </a:r>
            <a:r>
              <a:rPr lang="en-US" altLang="zh-CN" sz="1400" dirty="0"/>
              <a:t> context = </a:t>
            </a:r>
            <a:r>
              <a:rPr lang="en-US" altLang="zh-CN" sz="1400" dirty="0" err="1"/>
              <a:t>getContext</a:t>
            </a:r>
            <a:r>
              <a:rPr lang="en-US" altLang="zh-CN" sz="1400" dirty="0"/>
              <a:t>(this);</a:t>
            </a:r>
          </a:p>
          <a:p>
            <a:r>
              <a:rPr lang="en-US" altLang="zh-CN" sz="1400" dirty="0"/>
              <a:t>//</a:t>
            </a:r>
            <a:r>
              <a:rPr lang="zh-CN" altLang="en-US" sz="1400" dirty="0"/>
              <a:t>获取</a:t>
            </a:r>
            <a:r>
              <a:rPr lang="en-US" altLang="zh-CN" sz="1400" dirty="0" err="1"/>
              <a:t>resourceManager</a:t>
            </a:r>
            <a:r>
              <a:rPr lang="zh-CN" altLang="en-US" sz="1400" dirty="0"/>
              <a:t>资源管理器</a:t>
            </a:r>
          </a:p>
          <a:p>
            <a:r>
              <a:rPr lang="en-US" altLang="zh-CN" sz="1400" dirty="0" err="1"/>
              <a:t>const</a:t>
            </a:r>
            <a:r>
              <a:rPr lang="en-US" altLang="zh-CN" sz="1400" dirty="0"/>
              <a:t> </a:t>
            </a:r>
            <a:r>
              <a:rPr lang="en-US" altLang="zh-CN" sz="1400" dirty="0" err="1"/>
              <a:t>resourceMgr</a:t>
            </a:r>
            <a:r>
              <a:rPr lang="en-US" altLang="zh-CN" sz="1400" dirty="0"/>
              <a:t> = </a:t>
            </a:r>
            <a:r>
              <a:rPr lang="en-US" altLang="zh-CN" sz="1400" dirty="0" err="1"/>
              <a:t>context.resourceManager</a:t>
            </a:r>
            <a:r>
              <a:rPr lang="en-US" altLang="zh-CN" sz="1400" dirty="0"/>
              <a:t>;</a:t>
            </a:r>
          </a:p>
          <a:p>
            <a:r>
              <a:rPr lang="zh-CN" altLang="en-US" sz="1400" dirty="0"/>
              <a:t>不同模型获取资源管理器的方式不同，获取资源管理器后，再调用</a:t>
            </a:r>
            <a:r>
              <a:rPr lang="en-US" altLang="zh-CN" sz="1400" dirty="0" err="1"/>
              <a:t>resourceMgr.getRawFileContent</a:t>
            </a:r>
            <a:r>
              <a:rPr lang="en-US" altLang="zh-CN" sz="1400" dirty="0"/>
              <a:t>()</a:t>
            </a:r>
            <a:r>
              <a:rPr lang="zh-CN" altLang="en-US" sz="1400" dirty="0"/>
              <a:t>获取资源文件的</a:t>
            </a:r>
            <a:r>
              <a:rPr lang="en-US" altLang="zh-CN" sz="1400" dirty="0" err="1"/>
              <a:t>ArrayBuffer</a:t>
            </a:r>
            <a:r>
              <a:rPr lang="zh-CN" altLang="en-US" sz="1400" dirty="0"/>
              <a:t>。</a:t>
            </a:r>
          </a:p>
          <a:p>
            <a:r>
              <a:rPr lang="en-US" altLang="zh-CN" sz="1400" dirty="0" err="1"/>
              <a:t>const</a:t>
            </a:r>
            <a:r>
              <a:rPr lang="en-US" altLang="zh-CN" sz="1400" dirty="0"/>
              <a:t> </a:t>
            </a:r>
            <a:r>
              <a:rPr lang="en-US" altLang="zh-CN" sz="1400" dirty="0" err="1"/>
              <a:t>fileData</a:t>
            </a:r>
            <a:r>
              <a:rPr lang="en-US" altLang="zh-CN" sz="1400" dirty="0"/>
              <a:t> = await </a:t>
            </a:r>
            <a:r>
              <a:rPr lang="en-US" altLang="zh-CN" sz="1400" dirty="0" err="1"/>
              <a:t>resourceMgr.getRawFileContent</a:t>
            </a:r>
            <a:r>
              <a:rPr lang="en-US" altLang="zh-CN" sz="1400" dirty="0"/>
              <a:t>('test.jpg');</a:t>
            </a:r>
          </a:p>
          <a:p>
            <a:r>
              <a:rPr lang="en-US" altLang="zh-CN" sz="1400" dirty="0"/>
              <a:t>//</a:t>
            </a:r>
            <a:r>
              <a:rPr lang="zh-CN" altLang="en-US" sz="1400" dirty="0"/>
              <a:t>获取图片的</a:t>
            </a:r>
            <a:r>
              <a:rPr lang="en-US" altLang="zh-CN" sz="1400" dirty="0" err="1"/>
              <a:t>ArrayBuffer</a:t>
            </a:r>
            <a:endParaRPr lang="en-US" altLang="zh-CN" sz="1400" dirty="0"/>
          </a:p>
          <a:p>
            <a:r>
              <a:rPr lang="en-US" altLang="zh-CN" sz="1400" dirty="0" err="1"/>
              <a:t>const</a:t>
            </a:r>
            <a:r>
              <a:rPr lang="en-US" altLang="zh-CN" sz="1400" dirty="0"/>
              <a:t> buffer = </a:t>
            </a:r>
            <a:r>
              <a:rPr lang="en-US" altLang="zh-CN" sz="1400" dirty="0" err="1"/>
              <a:t>fileData.buffer</a:t>
            </a:r>
            <a:r>
              <a:rPr lang="en-US" altLang="zh-CN" sz="1400" dirty="0"/>
              <a:t>;</a:t>
            </a:r>
            <a:endParaRPr lang="zh-CN" altLang="en-US" sz="1400" dirty="0"/>
          </a:p>
        </p:txBody>
      </p:sp>
    </p:spTree>
    <p:extLst>
      <p:ext uri="{BB962C8B-B14F-4D97-AF65-F5344CB8AC3E}">
        <p14:creationId xmlns:p14="http://schemas.microsoft.com/office/powerpoint/2010/main" val="3033044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18186" y="553792"/>
            <a:ext cx="11217498" cy="2585323"/>
          </a:xfrm>
          <a:prstGeom prst="rect">
            <a:avLst/>
          </a:prstGeom>
          <a:noFill/>
        </p:spPr>
        <p:txBody>
          <a:bodyPr wrap="square" rtlCol="0">
            <a:spAutoFit/>
          </a:bodyPr>
          <a:lstStyle/>
          <a:p>
            <a:r>
              <a:rPr lang="zh-CN" altLang="en-US" dirty="0" smtClean="0"/>
              <a:t>步骤三：</a:t>
            </a:r>
            <a:r>
              <a:rPr lang="zh-CN" altLang="en-US" dirty="0"/>
              <a:t>创建</a:t>
            </a:r>
            <a:r>
              <a:rPr lang="en-US" altLang="zh-CN" dirty="0" err="1"/>
              <a:t>ImageSource</a:t>
            </a:r>
            <a:r>
              <a:rPr lang="zh-CN" altLang="en-US" dirty="0"/>
              <a:t>实例</a:t>
            </a:r>
            <a:r>
              <a:rPr lang="zh-CN" altLang="en-US" dirty="0" smtClean="0"/>
              <a:t>。</a:t>
            </a:r>
            <a:endParaRPr lang="en-US" altLang="zh-CN" dirty="0" smtClean="0"/>
          </a:p>
          <a:p>
            <a:endParaRPr lang="en-US" altLang="zh-CN" dirty="0" smtClean="0"/>
          </a:p>
          <a:p>
            <a:r>
              <a:rPr lang="zh-CN" altLang="en-US" sz="1400" dirty="0"/>
              <a:t>方法一：通过沙箱路径创建</a:t>
            </a:r>
            <a:r>
              <a:rPr lang="en-US" altLang="zh-CN" sz="1400" dirty="0" err="1"/>
              <a:t>ImageSource</a:t>
            </a:r>
            <a:r>
              <a:rPr lang="zh-CN" altLang="en-US" sz="1400" dirty="0"/>
              <a:t>。沙箱路径可以通过步骤</a:t>
            </a:r>
            <a:r>
              <a:rPr lang="en-US" altLang="zh-CN" sz="1400" dirty="0"/>
              <a:t>02</a:t>
            </a:r>
            <a:r>
              <a:rPr lang="zh-CN" altLang="en-US" sz="1400" dirty="0"/>
              <a:t>的方法一获取。</a:t>
            </a:r>
          </a:p>
          <a:p>
            <a:r>
              <a:rPr lang="en-US" altLang="zh-CN" sz="1400" dirty="0"/>
              <a:t>//path</a:t>
            </a:r>
            <a:r>
              <a:rPr lang="zh-CN" altLang="en-US" sz="1400" dirty="0"/>
              <a:t>为已获得的沙箱路径</a:t>
            </a:r>
          </a:p>
          <a:p>
            <a:r>
              <a:rPr lang="en-US" altLang="zh-CN" sz="1400" dirty="0" err="1"/>
              <a:t>const</a:t>
            </a:r>
            <a:r>
              <a:rPr lang="en-US" altLang="zh-CN" sz="1400" dirty="0"/>
              <a:t> </a:t>
            </a:r>
            <a:r>
              <a:rPr lang="en-US" altLang="zh-CN" sz="1400" dirty="0" err="1"/>
              <a:t>imageSource</a:t>
            </a:r>
            <a:r>
              <a:rPr lang="en-US" altLang="zh-CN" sz="1400" dirty="0"/>
              <a:t> = </a:t>
            </a:r>
            <a:r>
              <a:rPr lang="en-US" altLang="zh-CN" sz="1400" dirty="0" err="1"/>
              <a:t>image.createImageSource</a:t>
            </a:r>
            <a:r>
              <a:rPr lang="en-US" altLang="zh-CN" sz="1400" dirty="0"/>
              <a:t>(</a:t>
            </a:r>
            <a:r>
              <a:rPr lang="en-US" altLang="zh-CN" sz="1400" dirty="0" err="1"/>
              <a:t>filePath</a:t>
            </a:r>
            <a:r>
              <a:rPr lang="en-US" altLang="zh-CN" sz="1400" dirty="0"/>
              <a:t>);</a:t>
            </a:r>
          </a:p>
          <a:p>
            <a:r>
              <a:rPr lang="zh-CN" altLang="en-US" sz="1400" dirty="0"/>
              <a:t>方法二：通过文件描述符</a:t>
            </a:r>
            <a:r>
              <a:rPr lang="en-US" altLang="zh-CN" sz="1400" dirty="0" err="1"/>
              <a:t>fd</a:t>
            </a:r>
            <a:r>
              <a:rPr lang="zh-CN" altLang="en-US" sz="1400" dirty="0"/>
              <a:t>创建</a:t>
            </a:r>
            <a:r>
              <a:rPr lang="en-US" altLang="zh-CN" sz="1400" dirty="0" err="1"/>
              <a:t>ImageSource</a:t>
            </a:r>
            <a:r>
              <a:rPr lang="zh-CN" altLang="en-US" sz="1400" dirty="0"/>
              <a:t>。文件描述符可以通过步骤</a:t>
            </a:r>
            <a:r>
              <a:rPr lang="en-US" altLang="zh-CN" sz="1400" dirty="0"/>
              <a:t>02</a:t>
            </a:r>
            <a:r>
              <a:rPr lang="zh-CN" altLang="en-US" sz="1400" dirty="0"/>
              <a:t>的方法二获取。</a:t>
            </a:r>
          </a:p>
          <a:p>
            <a:r>
              <a:rPr lang="en-US" altLang="zh-CN" sz="1400" dirty="0"/>
              <a:t>//</a:t>
            </a:r>
            <a:r>
              <a:rPr lang="en-US" altLang="zh-CN" sz="1400" dirty="0" err="1"/>
              <a:t>fd</a:t>
            </a:r>
            <a:r>
              <a:rPr lang="zh-CN" altLang="en-US" sz="1400" dirty="0"/>
              <a:t>为已获得的文件描述符</a:t>
            </a:r>
          </a:p>
          <a:p>
            <a:r>
              <a:rPr lang="en-US" altLang="zh-CN" sz="1400" dirty="0" err="1"/>
              <a:t>const</a:t>
            </a:r>
            <a:r>
              <a:rPr lang="en-US" altLang="zh-CN" sz="1400" dirty="0"/>
              <a:t> </a:t>
            </a:r>
            <a:r>
              <a:rPr lang="en-US" altLang="zh-CN" sz="1400" dirty="0" err="1"/>
              <a:t>imageSource</a:t>
            </a:r>
            <a:r>
              <a:rPr lang="en-US" altLang="zh-CN" sz="1400" dirty="0"/>
              <a:t> = </a:t>
            </a:r>
            <a:r>
              <a:rPr lang="en-US" altLang="zh-CN" sz="1400" dirty="0" err="1"/>
              <a:t>image.createImageSource</a:t>
            </a:r>
            <a:r>
              <a:rPr lang="en-US" altLang="zh-CN" sz="1400" dirty="0"/>
              <a:t>(</a:t>
            </a:r>
            <a:r>
              <a:rPr lang="en-US" altLang="zh-CN" sz="1400" dirty="0" err="1"/>
              <a:t>fd</a:t>
            </a:r>
            <a:r>
              <a:rPr lang="en-US" altLang="zh-CN" sz="1400" dirty="0"/>
              <a:t>);</a:t>
            </a:r>
          </a:p>
          <a:p>
            <a:r>
              <a:rPr lang="zh-CN" altLang="en-US" sz="1400" dirty="0"/>
              <a:t>方法三：通过缓冲区数组创建</a:t>
            </a:r>
            <a:r>
              <a:rPr lang="en-US" altLang="zh-CN" sz="1400" dirty="0" err="1"/>
              <a:t>ImageSource</a:t>
            </a:r>
            <a:r>
              <a:rPr lang="zh-CN" altLang="en-US" sz="1400" dirty="0"/>
              <a:t>。缓冲区数组可以通过步骤</a:t>
            </a:r>
            <a:r>
              <a:rPr lang="en-US" altLang="zh-CN" sz="1400" dirty="0"/>
              <a:t>02</a:t>
            </a:r>
            <a:r>
              <a:rPr lang="zh-CN" altLang="en-US" sz="1400" dirty="0"/>
              <a:t>的方法三获取。</a:t>
            </a:r>
          </a:p>
          <a:p>
            <a:r>
              <a:rPr lang="en-US" altLang="zh-CN" sz="1400" dirty="0" err="1"/>
              <a:t>const</a:t>
            </a:r>
            <a:r>
              <a:rPr lang="en-US" altLang="zh-CN" sz="1400" dirty="0"/>
              <a:t> </a:t>
            </a:r>
            <a:r>
              <a:rPr lang="en-US" altLang="zh-CN" sz="1400" dirty="0" err="1"/>
              <a:t>imageSource</a:t>
            </a:r>
            <a:r>
              <a:rPr lang="en-US" altLang="zh-CN" sz="1400" dirty="0"/>
              <a:t> = </a:t>
            </a:r>
            <a:r>
              <a:rPr lang="en-US" altLang="zh-CN" sz="1400" dirty="0" err="1"/>
              <a:t>image.createImageSource</a:t>
            </a:r>
            <a:r>
              <a:rPr lang="en-US" altLang="zh-CN" sz="1400" dirty="0"/>
              <a:t>(buffer);</a:t>
            </a:r>
          </a:p>
          <a:p>
            <a:r>
              <a:rPr lang="en-US" altLang="zh-CN" sz="1400" dirty="0"/>
              <a:t>	</a:t>
            </a:r>
            <a:endParaRPr lang="zh-CN" altLang="en-US" sz="1400" dirty="0"/>
          </a:p>
        </p:txBody>
      </p:sp>
    </p:spTree>
    <p:extLst>
      <p:ext uri="{BB962C8B-B14F-4D97-AF65-F5344CB8AC3E}">
        <p14:creationId xmlns:p14="http://schemas.microsoft.com/office/powerpoint/2010/main" val="223078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18186" y="553792"/>
            <a:ext cx="7920507" cy="2154436"/>
          </a:xfrm>
          <a:prstGeom prst="rect">
            <a:avLst/>
          </a:prstGeom>
          <a:noFill/>
        </p:spPr>
        <p:txBody>
          <a:bodyPr wrap="square" rtlCol="0">
            <a:spAutoFit/>
          </a:bodyPr>
          <a:lstStyle/>
          <a:p>
            <a:r>
              <a:rPr lang="zh-CN" altLang="en-US" dirty="0" smtClean="0"/>
              <a:t>步骤</a:t>
            </a:r>
            <a:r>
              <a:rPr lang="zh-CN" altLang="en-US" dirty="0"/>
              <a:t>三：设置解码参数</a:t>
            </a:r>
            <a:r>
              <a:rPr lang="en-US" altLang="zh-CN" dirty="0" err="1"/>
              <a:t>DecodingOptions</a:t>
            </a:r>
            <a:r>
              <a:rPr lang="zh-CN" altLang="en-US" dirty="0"/>
              <a:t>，解码获取</a:t>
            </a:r>
            <a:r>
              <a:rPr lang="en-US" altLang="zh-CN" dirty="0" err="1"/>
              <a:t>PixelMap</a:t>
            </a:r>
            <a:r>
              <a:rPr lang="zh-CN" altLang="en-US" dirty="0"/>
              <a:t>图片对象。</a:t>
            </a:r>
            <a:endParaRPr lang="en-US" altLang="zh-CN" dirty="0" smtClean="0"/>
          </a:p>
          <a:p>
            <a:endParaRPr lang="en-US" altLang="zh-CN" dirty="0" smtClean="0"/>
          </a:p>
          <a:p>
            <a:r>
              <a:rPr lang="en-US" altLang="zh-CN" sz="1400" dirty="0" smtClean="0"/>
              <a:t>let </a:t>
            </a:r>
            <a:r>
              <a:rPr lang="en-US" altLang="zh-CN" sz="1400" dirty="0" err="1"/>
              <a:t>decodingOptions</a:t>
            </a:r>
            <a:r>
              <a:rPr lang="en-US" altLang="zh-CN" sz="1400" dirty="0"/>
              <a:t> = {</a:t>
            </a:r>
          </a:p>
          <a:p>
            <a:r>
              <a:rPr lang="en-US" altLang="zh-CN" sz="1400" dirty="0"/>
              <a:t>    editable: true,</a:t>
            </a:r>
          </a:p>
          <a:p>
            <a:r>
              <a:rPr lang="en-US" altLang="zh-CN" sz="1400" dirty="0"/>
              <a:t>    </a:t>
            </a:r>
            <a:r>
              <a:rPr lang="en-US" altLang="zh-CN" sz="1400" dirty="0" err="1"/>
              <a:t>desiredPixelFormat</a:t>
            </a:r>
            <a:r>
              <a:rPr lang="en-US" altLang="zh-CN" sz="1400" dirty="0"/>
              <a:t>: 3,</a:t>
            </a:r>
          </a:p>
          <a:p>
            <a:r>
              <a:rPr lang="en-US" altLang="zh-CN" sz="1400" dirty="0"/>
              <a:t>}</a:t>
            </a:r>
          </a:p>
          <a:p>
            <a:r>
              <a:rPr lang="en-US" altLang="zh-CN" sz="1400" dirty="0"/>
              <a:t>//</a:t>
            </a:r>
            <a:r>
              <a:rPr lang="zh-CN" altLang="en-US" sz="1400" dirty="0"/>
              <a:t>创建</a:t>
            </a:r>
            <a:r>
              <a:rPr lang="en-US" altLang="zh-CN" sz="1400" dirty="0" err="1"/>
              <a:t>pixelMap</a:t>
            </a:r>
            <a:r>
              <a:rPr lang="zh-CN" altLang="en-US" sz="1400" dirty="0"/>
              <a:t>并进行简单的旋转和缩放 </a:t>
            </a:r>
          </a:p>
          <a:p>
            <a:r>
              <a:rPr lang="en-US" altLang="zh-CN" sz="1400" dirty="0" err="1"/>
              <a:t>const</a:t>
            </a:r>
            <a:r>
              <a:rPr lang="en-US" altLang="zh-CN" sz="1400" dirty="0"/>
              <a:t> </a:t>
            </a:r>
            <a:r>
              <a:rPr lang="en-US" altLang="zh-CN" sz="1400" dirty="0" err="1"/>
              <a:t>pixelMap</a:t>
            </a:r>
            <a:r>
              <a:rPr lang="en-US" altLang="zh-CN" sz="1400" dirty="0"/>
              <a:t> = await </a:t>
            </a:r>
            <a:r>
              <a:rPr lang="en-US" altLang="zh-CN" sz="1400" dirty="0" err="1"/>
              <a:t>imageSource.createPixelMap</a:t>
            </a:r>
            <a:r>
              <a:rPr lang="en-US" altLang="zh-CN" sz="1400" dirty="0"/>
              <a:t>(</a:t>
            </a:r>
            <a:r>
              <a:rPr lang="en-US" altLang="zh-CN" sz="1400" dirty="0" err="1"/>
              <a:t>decodingOptions</a:t>
            </a:r>
            <a:r>
              <a:rPr lang="en-US" altLang="zh-CN" sz="1400" dirty="0"/>
              <a:t>);</a:t>
            </a:r>
          </a:p>
          <a:p>
            <a:r>
              <a:rPr lang="zh-CN" altLang="en-US" sz="1400" dirty="0"/>
              <a:t>解码完成并获取到</a:t>
            </a:r>
            <a:r>
              <a:rPr lang="en-US" altLang="zh-CN" sz="1400" dirty="0" err="1"/>
              <a:t>PixelMap</a:t>
            </a:r>
            <a:r>
              <a:rPr lang="zh-CN" altLang="en-US" sz="1400" dirty="0"/>
              <a:t>对象后，可以进行后续的图片处理。</a:t>
            </a:r>
          </a:p>
        </p:txBody>
      </p:sp>
    </p:spTree>
    <p:extLst>
      <p:ext uri="{BB962C8B-B14F-4D97-AF65-F5344CB8AC3E}">
        <p14:creationId xmlns:p14="http://schemas.microsoft.com/office/powerpoint/2010/main" val="3171772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10.2.4  </a:t>
            </a:r>
            <a:r>
              <a:rPr lang="zh-CN" altLang="en-US" dirty="0"/>
              <a:t>图像变换</a:t>
            </a:r>
            <a:endParaRPr lang="zh-CN" altLang="en-US" dirty="0"/>
          </a:p>
        </p:txBody>
      </p:sp>
      <p:sp>
        <p:nvSpPr>
          <p:cNvPr id="3" name="内容占位符 2"/>
          <p:cNvSpPr>
            <a:spLocks noGrp="1"/>
          </p:cNvSpPr>
          <p:nvPr>
            <p:ph idx="1"/>
          </p:nvPr>
        </p:nvSpPr>
        <p:spPr/>
        <p:txBody>
          <a:bodyPr/>
          <a:lstStyle/>
          <a:p>
            <a:r>
              <a:rPr lang="zh-CN" altLang="en-US" dirty="0"/>
              <a:t>图像变换的开发步骤如下</a:t>
            </a:r>
            <a:r>
              <a:rPr lang="zh-CN" altLang="en-US" dirty="0" smtClean="0"/>
              <a:t>：</a:t>
            </a:r>
            <a:endParaRPr lang="zh-CN" altLang="en-US" dirty="0"/>
          </a:p>
        </p:txBody>
      </p:sp>
      <p:sp>
        <p:nvSpPr>
          <p:cNvPr id="4" name="文本框 3"/>
          <p:cNvSpPr txBox="1"/>
          <p:nvPr/>
        </p:nvSpPr>
        <p:spPr>
          <a:xfrm>
            <a:off x="1184855" y="3026535"/>
            <a:ext cx="9388699" cy="2585323"/>
          </a:xfrm>
          <a:prstGeom prst="rect">
            <a:avLst/>
          </a:prstGeom>
          <a:noFill/>
        </p:spPr>
        <p:txBody>
          <a:bodyPr wrap="square" rtlCol="0">
            <a:spAutoFit/>
          </a:bodyPr>
          <a:lstStyle/>
          <a:p>
            <a:r>
              <a:rPr lang="zh-CN" altLang="en-US" dirty="0" smtClean="0"/>
              <a:t>步骤一：完成</a:t>
            </a:r>
            <a:r>
              <a:rPr lang="zh-CN" altLang="en-US" dirty="0"/>
              <a:t>图片解码，获取</a:t>
            </a:r>
            <a:r>
              <a:rPr lang="en-US" altLang="zh-CN" dirty="0" err="1"/>
              <a:t>Pixelmap</a:t>
            </a:r>
            <a:r>
              <a:rPr lang="zh-CN" altLang="en-US" dirty="0"/>
              <a:t>对象。</a:t>
            </a:r>
          </a:p>
          <a:p>
            <a:r>
              <a:rPr lang="zh-CN" altLang="en-US" dirty="0" smtClean="0"/>
              <a:t>步骤二：获取</a:t>
            </a:r>
            <a:r>
              <a:rPr lang="zh-CN" altLang="en-US" dirty="0"/>
              <a:t>图片信息。</a:t>
            </a:r>
          </a:p>
          <a:p>
            <a:r>
              <a:rPr lang="en-US" altLang="zh-CN" dirty="0"/>
              <a:t>//</a:t>
            </a:r>
            <a:r>
              <a:rPr lang="zh-CN" altLang="en-US" dirty="0"/>
              <a:t>获取图片大小</a:t>
            </a:r>
          </a:p>
          <a:p>
            <a:r>
              <a:rPr lang="en-US" altLang="zh-CN" dirty="0" err="1"/>
              <a:t>pixelMap.getImageInfo</a:t>
            </a:r>
            <a:r>
              <a:rPr lang="en-US" altLang="zh-CN" dirty="0"/>
              <a:t>().then( info =&gt; {</a:t>
            </a:r>
          </a:p>
          <a:p>
            <a:r>
              <a:rPr lang="en-US" altLang="zh-CN" dirty="0"/>
              <a:t>  console.info('</a:t>
            </a:r>
            <a:r>
              <a:rPr lang="en-US" altLang="zh-CN" dirty="0" err="1"/>
              <a:t>info.width</a:t>
            </a:r>
            <a:r>
              <a:rPr lang="en-US" altLang="zh-CN" dirty="0"/>
              <a:t> = ' + </a:t>
            </a:r>
            <a:r>
              <a:rPr lang="en-US" altLang="zh-CN" dirty="0" err="1"/>
              <a:t>info.size.width</a:t>
            </a:r>
            <a:r>
              <a:rPr lang="en-US" altLang="zh-CN" dirty="0"/>
              <a:t>);</a:t>
            </a:r>
          </a:p>
          <a:p>
            <a:r>
              <a:rPr lang="en-US" altLang="zh-CN" dirty="0"/>
              <a:t>  console.info('</a:t>
            </a:r>
            <a:r>
              <a:rPr lang="en-US" altLang="zh-CN" dirty="0" err="1"/>
              <a:t>info.height</a:t>
            </a:r>
            <a:r>
              <a:rPr lang="en-US" altLang="zh-CN" dirty="0"/>
              <a:t> = ' + </a:t>
            </a:r>
            <a:r>
              <a:rPr lang="en-US" altLang="zh-CN" dirty="0" err="1"/>
              <a:t>info.size.height</a:t>
            </a:r>
            <a:r>
              <a:rPr lang="en-US" altLang="zh-CN" dirty="0"/>
              <a:t>);</a:t>
            </a:r>
          </a:p>
          <a:p>
            <a:r>
              <a:rPr lang="en-US" altLang="zh-CN" dirty="0"/>
              <a:t>}).catch((err) =&gt; {</a:t>
            </a:r>
          </a:p>
          <a:p>
            <a:r>
              <a:rPr lang="en-US" altLang="zh-CN" dirty="0"/>
              <a:t>  </a:t>
            </a:r>
            <a:r>
              <a:rPr lang="en-US" altLang="zh-CN" dirty="0" err="1"/>
              <a:t>console.error</a:t>
            </a:r>
            <a:r>
              <a:rPr lang="en-US" altLang="zh-CN" dirty="0"/>
              <a:t>("Failed to obtain the image pixel map </a:t>
            </a:r>
            <a:r>
              <a:rPr lang="en-US" altLang="zh-CN" dirty="0" err="1"/>
              <a:t>information.And</a:t>
            </a:r>
            <a:r>
              <a:rPr lang="en-US" altLang="zh-CN" dirty="0"/>
              <a:t> the error is: " + err);</a:t>
            </a:r>
          </a:p>
          <a:p>
            <a:r>
              <a:rPr lang="en-US" altLang="zh-CN" dirty="0"/>
              <a:t>});</a:t>
            </a:r>
            <a:endParaRPr lang="zh-CN" altLang="en-US" dirty="0"/>
          </a:p>
        </p:txBody>
      </p:sp>
    </p:spTree>
    <p:extLst>
      <p:ext uri="{BB962C8B-B14F-4D97-AF65-F5344CB8AC3E}">
        <p14:creationId xmlns:p14="http://schemas.microsoft.com/office/powerpoint/2010/main" val="750298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0157" y="1043189"/>
            <a:ext cx="9388699" cy="12557284"/>
          </a:xfrm>
          <a:prstGeom prst="rect">
            <a:avLst/>
          </a:prstGeom>
          <a:noFill/>
        </p:spPr>
        <p:txBody>
          <a:bodyPr wrap="square" rtlCol="0">
            <a:spAutoFit/>
          </a:bodyPr>
          <a:lstStyle/>
          <a:p>
            <a:r>
              <a:rPr lang="zh-CN" altLang="en-US" dirty="0" smtClean="0"/>
              <a:t>步骤三：进行</a:t>
            </a:r>
            <a:r>
              <a:rPr lang="zh-CN" altLang="en-US" dirty="0"/>
              <a:t>图像变换操作。</a:t>
            </a:r>
          </a:p>
          <a:p>
            <a:endParaRPr lang="en-US" altLang="zh-CN" dirty="0" smtClean="0"/>
          </a:p>
          <a:p>
            <a:r>
              <a:rPr lang="zh-CN" altLang="en-US" dirty="0" smtClean="0"/>
              <a:t>通过</a:t>
            </a:r>
            <a:r>
              <a:rPr lang="zh-CN" altLang="en-US" dirty="0"/>
              <a:t>以下步骤对图片进行裁剪：</a:t>
            </a:r>
          </a:p>
          <a:p>
            <a:r>
              <a:rPr lang="en-US" altLang="zh-CN" dirty="0"/>
              <a:t>//x: </a:t>
            </a:r>
            <a:r>
              <a:rPr lang="zh-CN" altLang="en-US" dirty="0"/>
              <a:t>裁剪起始点横坐标</a:t>
            </a:r>
            <a:r>
              <a:rPr lang="en-US" altLang="zh-CN" dirty="0"/>
              <a:t>0</a:t>
            </a:r>
          </a:p>
          <a:p>
            <a:r>
              <a:rPr lang="en-US" altLang="zh-CN" dirty="0"/>
              <a:t>//y: </a:t>
            </a:r>
            <a:r>
              <a:rPr lang="zh-CN" altLang="en-US" dirty="0"/>
              <a:t>裁剪起始点纵坐标</a:t>
            </a:r>
            <a:r>
              <a:rPr lang="en-US" altLang="zh-CN" dirty="0"/>
              <a:t>0</a:t>
            </a:r>
          </a:p>
          <a:p>
            <a:r>
              <a:rPr lang="en-US" altLang="zh-CN" dirty="0"/>
              <a:t>//height: </a:t>
            </a:r>
            <a:r>
              <a:rPr lang="zh-CN" altLang="en-US" dirty="0"/>
              <a:t>裁剪高度为</a:t>
            </a:r>
            <a:r>
              <a:rPr lang="en-US" altLang="zh-CN" dirty="0"/>
              <a:t>400</a:t>
            </a:r>
            <a:r>
              <a:rPr lang="zh-CN" altLang="en-US" dirty="0"/>
              <a:t>，方向为从上往下（裁剪后的图片高度为</a:t>
            </a:r>
            <a:r>
              <a:rPr lang="en-US" altLang="zh-CN" dirty="0"/>
              <a:t>400</a:t>
            </a:r>
            <a:r>
              <a:rPr lang="zh-CN" altLang="en-US" dirty="0"/>
              <a:t>）</a:t>
            </a:r>
          </a:p>
          <a:p>
            <a:r>
              <a:rPr lang="en-US" altLang="zh-CN" dirty="0"/>
              <a:t>//width: </a:t>
            </a:r>
            <a:r>
              <a:rPr lang="zh-CN" altLang="en-US" dirty="0"/>
              <a:t>裁剪宽度为</a:t>
            </a:r>
            <a:r>
              <a:rPr lang="en-US" altLang="zh-CN" dirty="0"/>
              <a:t>400</a:t>
            </a:r>
            <a:r>
              <a:rPr lang="zh-CN" altLang="en-US" dirty="0"/>
              <a:t>，方向为从左到右（裁剪后的图片宽度为</a:t>
            </a:r>
            <a:r>
              <a:rPr lang="en-US" altLang="zh-CN" dirty="0"/>
              <a:t>400</a:t>
            </a:r>
            <a:r>
              <a:rPr lang="zh-CN" altLang="en-US" dirty="0"/>
              <a:t>）</a:t>
            </a:r>
          </a:p>
          <a:p>
            <a:r>
              <a:rPr lang="en-US" altLang="zh-CN" dirty="0" err="1"/>
              <a:t>pixelMap.crop</a:t>
            </a:r>
            <a:r>
              <a:rPr lang="en-US" altLang="zh-CN" dirty="0"/>
              <a:t>({ x: 0, y: 0, size: { height: 400, width: 400 } });</a:t>
            </a:r>
          </a:p>
          <a:p>
            <a:r>
              <a:rPr lang="zh-CN" altLang="en-US" dirty="0"/>
              <a:t>裁剪结果如图</a:t>
            </a:r>
            <a:r>
              <a:rPr lang="en-US" altLang="zh-CN" dirty="0"/>
              <a:t>10-5</a:t>
            </a:r>
            <a:r>
              <a:rPr lang="zh-CN" altLang="en-US" dirty="0"/>
              <a:t>所示。</a:t>
            </a:r>
          </a:p>
          <a:p>
            <a:r>
              <a:rPr lang="zh-CN" altLang="en-US" dirty="0"/>
              <a:t>		</a:t>
            </a:r>
          </a:p>
          <a:p>
            <a:r>
              <a:rPr lang="zh-CN" altLang="en-US" dirty="0"/>
              <a:t>	</a:t>
            </a:r>
            <a:endParaRPr lang="en-US" altLang="zh-CN" dirty="0" smtClean="0"/>
          </a:p>
          <a:p>
            <a:endParaRPr lang="en-US" altLang="zh-CN" dirty="0"/>
          </a:p>
          <a:p>
            <a:r>
              <a:rPr lang="zh-CN" altLang="en-US" dirty="0" smtClean="0"/>
              <a:t>通过</a:t>
            </a:r>
            <a:r>
              <a:rPr lang="zh-CN" altLang="en-US" dirty="0"/>
              <a:t>以下步骤对图片进行缩放：</a:t>
            </a:r>
          </a:p>
          <a:p>
            <a:r>
              <a:rPr lang="en-US" altLang="zh-CN" dirty="0"/>
              <a:t>//</a:t>
            </a:r>
            <a:r>
              <a:rPr lang="zh-CN" altLang="en-US" dirty="0"/>
              <a:t>宽为原来的</a:t>
            </a:r>
            <a:r>
              <a:rPr lang="en-US" altLang="zh-CN" dirty="0"/>
              <a:t>0.5</a:t>
            </a:r>
            <a:r>
              <a:rPr lang="zh-CN" altLang="en-US" dirty="0"/>
              <a:t>倍</a:t>
            </a:r>
          </a:p>
          <a:p>
            <a:r>
              <a:rPr lang="en-US" altLang="zh-CN" dirty="0"/>
              <a:t>//</a:t>
            </a:r>
            <a:r>
              <a:rPr lang="zh-CN" altLang="en-US" dirty="0"/>
              <a:t>高为原来的</a:t>
            </a:r>
            <a:r>
              <a:rPr lang="en-US" altLang="zh-CN" dirty="0"/>
              <a:t>0.5</a:t>
            </a:r>
            <a:r>
              <a:rPr lang="zh-CN" altLang="en-US" dirty="0"/>
              <a:t>倍</a:t>
            </a:r>
          </a:p>
          <a:p>
            <a:r>
              <a:rPr lang="en-US" altLang="zh-CN" dirty="0" err="1"/>
              <a:t>pixelMap.scale</a:t>
            </a:r>
            <a:r>
              <a:rPr lang="en-US" altLang="zh-CN" dirty="0"/>
              <a:t>(0.5, 0.5);</a:t>
            </a:r>
          </a:p>
          <a:p>
            <a:r>
              <a:rPr lang="zh-CN" altLang="en-US" dirty="0"/>
              <a:t>缩放结果如图</a:t>
            </a:r>
            <a:r>
              <a:rPr lang="en-US" altLang="zh-CN" dirty="0"/>
              <a:t>10-6</a:t>
            </a:r>
            <a:r>
              <a:rPr lang="zh-CN" altLang="en-US" dirty="0"/>
              <a:t>所示。</a:t>
            </a:r>
          </a:p>
          <a:p>
            <a:r>
              <a:rPr lang="zh-CN" altLang="en-US" dirty="0"/>
              <a:t>通过以下步骤对图片进行偏移：</a:t>
            </a:r>
          </a:p>
          <a:p>
            <a:r>
              <a:rPr lang="en-US" altLang="zh-CN" dirty="0"/>
              <a:t>//</a:t>
            </a:r>
            <a:r>
              <a:rPr lang="zh-CN" altLang="en-US" dirty="0"/>
              <a:t>向下偏移</a:t>
            </a:r>
            <a:r>
              <a:rPr lang="en-US" altLang="zh-CN" dirty="0"/>
              <a:t>100</a:t>
            </a:r>
          </a:p>
          <a:p>
            <a:r>
              <a:rPr lang="en-US" altLang="zh-CN" dirty="0"/>
              <a:t>//</a:t>
            </a:r>
            <a:r>
              <a:rPr lang="zh-CN" altLang="en-US" dirty="0"/>
              <a:t>向右偏移</a:t>
            </a:r>
            <a:r>
              <a:rPr lang="en-US" altLang="zh-CN" dirty="0"/>
              <a:t>100</a:t>
            </a:r>
          </a:p>
          <a:p>
            <a:r>
              <a:rPr lang="en-US" altLang="zh-CN" dirty="0" err="1"/>
              <a:t>pixelMap.translate</a:t>
            </a:r>
            <a:r>
              <a:rPr lang="en-US" altLang="zh-CN" dirty="0"/>
              <a:t>(100, 100);</a:t>
            </a:r>
          </a:p>
          <a:p>
            <a:r>
              <a:rPr lang="zh-CN" altLang="en-US" dirty="0"/>
              <a:t>偏移结果如图</a:t>
            </a:r>
            <a:r>
              <a:rPr lang="en-US" altLang="zh-CN" dirty="0"/>
              <a:t>10-7</a:t>
            </a:r>
            <a:r>
              <a:rPr lang="zh-CN" altLang="en-US" dirty="0"/>
              <a:t>所示。</a:t>
            </a:r>
          </a:p>
          <a:p>
            <a:r>
              <a:rPr lang="zh-CN" altLang="en-US" dirty="0"/>
              <a:t>		</a:t>
            </a:r>
          </a:p>
          <a:p>
            <a:r>
              <a:rPr lang="zh-CN" altLang="en-US" dirty="0"/>
              <a:t>	图</a:t>
            </a:r>
            <a:r>
              <a:rPr lang="en-US" altLang="zh-CN" dirty="0"/>
              <a:t>10-6  </a:t>
            </a:r>
            <a:r>
              <a:rPr lang="zh-CN" altLang="en-US" dirty="0"/>
              <a:t>图片缩放后的效果	图</a:t>
            </a:r>
            <a:r>
              <a:rPr lang="en-US" altLang="zh-CN" dirty="0"/>
              <a:t>10-7  </a:t>
            </a:r>
            <a:r>
              <a:rPr lang="zh-CN" altLang="en-US" dirty="0"/>
              <a:t>图片偏移后的效果</a:t>
            </a:r>
          </a:p>
          <a:p>
            <a:r>
              <a:rPr lang="zh-CN" altLang="en-US" dirty="0"/>
              <a:t>通过以下步骤对图片进行旋转：</a:t>
            </a:r>
          </a:p>
          <a:p>
            <a:r>
              <a:rPr lang="en-US" altLang="zh-CN" dirty="0"/>
              <a:t>//</a:t>
            </a:r>
            <a:r>
              <a:rPr lang="zh-CN" altLang="en-US" dirty="0"/>
              <a:t>顺时针旋转</a:t>
            </a:r>
            <a:r>
              <a:rPr lang="en-US" altLang="zh-CN" dirty="0"/>
              <a:t>90°</a:t>
            </a:r>
          </a:p>
          <a:p>
            <a:r>
              <a:rPr lang="en-US" altLang="zh-CN" dirty="0" err="1"/>
              <a:t>pixelMap.rotate</a:t>
            </a:r>
            <a:r>
              <a:rPr lang="en-US" altLang="zh-CN" dirty="0"/>
              <a:t>(90);</a:t>
            </a:r>
          </a:p>
          <a:p>
            <a:r>
              <a:rPr lang="zh-CN" altLang="en-US" dirty="0"/>
              <a:t>旋转结果如图</a:t>
            </a:r>
            <a:r>
              <a:rPr lang="en-US" altLang="zh-CN" dirty="0"/>
              <a:t>10-8</a:t>
            </a:r>
            <a:r>
              <a:rPr lang="zh-CN" altLang="en-US" dirty="0"/>
              <a:t>所示。</a:t>
            </a:r>
          </a:p>
          <a:p>
            <a:r>
              <a:rPr lang="zh-CN" altLang="en-US" dirty="0"/>
              <a:t>通过以下步骤对图片进行垂直翻转：</a:t>
            </a:r>
          </a:p>
          <a:p>
            <a:r>
              <a:rPr lang="en-US" altLang="zh-CN" dirty="0"/>
              <a:t>//</a:t>
            </a:r>
            <a:r>
              <a:rPr lang="zh-CN" altLang="en-US" dirty="0"/>
              <a:t>垂直翻转</a:t>
            </a:r>
          </a:p>
          <a:p>
            <a:r>
              <a:rPr lang="en-US" altLang="zh-CN" dirty="0" err="1"/>
              <a:t>pixelMap.flip</a:t>
            </a:r>
            <a:r>
              <a:rPr lang="en-US" altLang="zh-CN" dirty="0"/>
              <a:t>(false, true);</a:t>
            </a:r>
          </a:p>
          <a:p>
            <a:r>
              <a:rPr lang="zh-CN" altLang="en-US" dirty="0"/>
              <a:t>翻转结果如图</a:t>
            </a:r>
            <a:r>
              <a:rPr lang="en-US" altLang="zh-CN" dirty="0"/>
              <a:t>10-9</a:t>
            </a:r>
            <a:r>
              <a:rPr lang="zh-CN" altLang="en-US" dirty="0"/>
              <a:t>所示。</a:t>
            </a:r>
          </a:p>
          <a:p>
            <a:r>
              <a:rPr lang="zh-CN" altLang="en-US" dirty="0"/>
              <a:t>		</a:t>
            </a:r>
          </a:p>
          <a:p>
            <a:r>
              <a:rPr lang="zh-CN" altLang="en-US" dirty="0"/>
              <a:t>	图</a:t>
            </a:r>
            <a:r>
              <a:rPr lang="en-US" altLang="zh-CN" dirty="0"/>
              <a:t>10-8  </a:t>
            </a:r>
            <a:r>
              <a:rPr lang="zh-CN" altLang="en-US" dirty="0"/>
              <a:t>图片旋转后的效果	图</a:t>
            </a:r>
            <a:r>
              <a:rPr lang="en-US" altLang="zh-CN" dirty="0"/>
              <a:t>10-9  </a:t>
            </a:r>
            <a:r>
              <a:rPr lang="zh-CN" altLang="en-US" dirty="0"/>
              <a:t>图片垂直翻转后的效果</a:t>
            </a:r>
          </a:p>
          <a:p>
            <a:r>
              <a:rPr lang="zh-CN" altLang="en-US" dirty="0"/>
              <a:t>通过以下步骤对图片进行水平翻转：</a:t>
            </a:r>
          </a:p>
          <a:p>
            <a:r>
              <a:rPr lang="en-US" altLang="zh-CN" dirty="0"/>
              <a:t>//</a:t>
            </a:r>
            <a:r>
              <a:rPr lang="zh-CN" altLang="en-US" dirty="0"/>
              <a:t>水平翻转 </a:t>
            </a:r>
          </a:p>
          <a:p>
            <a:r>
              <a:rPr lang="en-US" altLang="zh-CN" dirty="0" err="1"/>
              <a:t>pixelMap.flip</a:t>
            </a:r>
            <a:r>
              <a:rPr lang="en-US" altLang="zh-CN" dirty="0"/>
              <a:t>(true, false);</a:t>
            </a:r>
          </a:p>
          <a:p>
            <a:r>
              <a:rPr lang="zh-CN" altLang="en-US" dirty="0"/>
              <a:t>翻转结果如图</a:t>
            </a:r>
            <a:r>
              <a:rPr lang="en-US" altLang="zh-CN" dirty="0"/>
              <a:t>10-10</a:t>
            </a:r>
            <a:r>
              <a:rPr lang="zh-CN" altLang="en-US" dirty="0"/>
              <a:t>所示。</a:t>
            </a:r>
          </a:p>
          <a:p>
            <a:r>
              <a:rPr lang="zh-CN" altLang="en-US" dirty="0"/>
              <a:t>通过以下步骤对图片设置透明度：</a:t>
            </a:r>
          </a:p>
          <a:p>
            <a:r>
              <a:rPr lang="en-US" altLang="zh-CN" dirty="0"/>
              <a:t>//</a:t>
            </a:r>
            <a:r>
              <a:rPr lang="zh-CN" altLang="en-US" dirty="0"/>
              <a:t>透明度为</a:t>
            </a:r>
            <a:r>
              <a:rPr lang="en-US" altLang="zh-CN" dirty="0"/>
              <a:t>0.5 </a:t>
            </a:r>
          </a:p>
          <a:p>
            <a:r>
              <a:rPr lang="en-US" altLang="zh-CN" dirty="0" err="1"/>
              <a:t>pixelMap.opacity</a:t>
            </a:r>
            <a:r>
              <a:rPr lang="en-US" altLang="zh-CN" dirty="0"/>
              <a:t>(0.5);</a:t>
            </a:r>
          </a:p>
          <a:p>
            <a:r>
              <a:rPr lang="zh-CN" altLang="en-US" dirty="0"/>
              <a:t>设置透明度后的结果如图</a:t>
            </a:r>
            <a:r>
              <a:rPr lang="en-US" altLang="zh-CN" dirty="0"/>
              <a:t>10-11</a:t>
            </a:r>
            <a:r>
              <a:rPr lang="zh-CN" altLang="en-US" dirty="0"/>
              <a:t>所示。</a:t>
            </a:r>
          </a:p>
          <a:p>
            <a:r>
              <a:rPr lang="zh-CN" altLang="en-US" dirty="0"/>
              <a:t>		</a:t>
            </a:r>
          </a:p>
          <a:p>
            <a:r>
              <a:rPr lang="zh-CN" altLang="en-US" dirty="0"/>
              <a:t>	图</a:t>
            </a:r>
            <a:r>
              <a:rPr lang="en-US" altLang="zh-CN" dirty="0"/>
              <a:t>10-10  </a:t>
            </a:r>
            <a:r>
              <a:rPr lang="zh-CN" altLang="en-US" dirty="0"/>
              <a:t>图片水平翻转后的效果	图</a:t>
            </a:r>
            <a:r>
              <a:rPr lang="en-US" altLang="zh-CN" dirty="0"/>
              <a:t>10-11  </a:t>
            </a:r>
            <a:r>
              <a:rPr lang="zh-CN" altLang="en-US" dirty="0"/>
              <a:t>图片设置透明度后的效果</a:t>
            </a:r>
          </a:p>
        </p:txBody>
      </p:sp>
    </p:spTree>
    <p:extLst>
      <p:ext uri="{BB962C8B-B14F-4D97-AF65-F5344CB8AC3E}">
        <p14:creationId xmlns:p14="http://schemas.microsoft.com/office/powerpoint/2010/main" val="687267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0157" y="1043189"/>
            <a:ext cx="9388699" cy="3139321"/>
          </a:xfrm>
          <a:prstGeom prst="rect">
            <a:avLst/>
          </a:prstGeom>
          <a:noFill/>
        </p:spPr>
        <p:txBody>
          <a:bodyPr wrap="square" rtlCol="0">
            <a:spAutoFit/>
          </a:bodyPr>
          <a:lstStyle/>
          <a:p>
            <a:r>
              <a:rPr lang="zh-CN" altLang="en-US" dirty="0" smtClean="0"/>
              <a:t>步骤三：进行</a:t>
            </a:r>
            <a:r>
              <a:rPr lang="zh-CN" altLang="en-US" dirty="0"/>
              <a:t>图像变换操作。</a:t>
            </a:r>
          </a:p>
          <a:p>
            <a:endParaRPr lang="en-US" altLang="zh-CN" dirty="0" smtClean="0"/>
          </a:p>
          <a:p>
            <a:r>
              <a:rPr lang="zh-CN" altLang="en-US" dirty="0" smtClean="0"/>
              <a:t>通过</a:t>
            </a:r>
            <a:r>
              <a:rPr lang="zh-CN" altLang="en-US" dirty="0"/>
              <a:t>以下步骤对图片进行裁剪：</a:t>
            </a:r>
          </a:p>
          <a:p>
            <a:r>
              <a:rPr lang="en-US" altLang="zh-CN" dirty="0"/>
              <a:t>//x: </a:t>
            </a:r>
            <a:r>
              <a:rPr lang="zh-CN" altLang="en-US" dirty="0"/>
              <a:t>裁剪起始点横坐标</a:t>
            </a:r>
            <a:r>
              <a:rPr lang="en-US" altLang="zh-CN" dirty="0"/>
              <a:t>0</a:t>
            </a:r>
          </a:p>
          <a:p>
            <a:r>
              <a:rPr lang="en-US" altLang="zh-CN" dirty="0"/>
              <a:t>//y: </a:t>
            </a:r>
            <a:r>
              <a:rPr lang="zh-CN" altLang="en-US" dirty="0"/>
              <a:t>裁剪起始点纵坐标</a:t>
            </a:r>
            <a:r>
              <a:rPr lang="en-US" altLang="zh-CN" dirty="0"/>
              <a:t>0</a:t>
            </a:r>
          </a:p>
          <a:p>
            <a:r>
              <a:rPr lang="en-US" altLang="zh-CN" dirty="0"/>
              <a:t>//height: </a:t>
            </a:r>
            <a:r>
              <a:rPr lang="zh-CN" altLang="en-US" dirty="0"/>
              <a:t>裁剪高度为</a:t>
            </a:r>
            <a:r>
              <a:rPr lang="en-US" altLang="zh-CN" dirty="0"/>
              <a:t>400</a:t>
            </a:r>
            <a:r>
              <a:rPr lang="zh-CN" altLang="en-US" dirty="0"/>
              <a:t>，方向为从上往下（裁剪后的图片高度为</a:t>
            </a:r>
            <a:r>
              <a:rPr lang="en-US" altLang="zh-CN" dirty="0"/>
              <a:t>400</a:t>
            </a:r>
            <a:r>
              <a:rPr lang="zh-CN" altLang="en-US" dirty="0"/>
              <a:t>）</a:t>
            </a:r>
          </a:p>
          <a:p>
            <a:r>
              <a:rPr lang="en-US" altLang="zh-CN" dirty="0"/>
              <a:t>//width: </a:t>
            </a:r>
            <a:r>
              <a:rPr lang="zh-CN" altLang="en-US" dirty="0"/>
              <a:t>裁剪宽度为</a:t>
            </a:r>
            <a:r>
              <a:rPr lang="en-US" altLang="zh-CN" dirty="0"/>
              <a:t>400</a:t>
            </a:r>
            <a:r>
              <a:rPr lang="zh-CN" altLang="en-US" dirty="0"/>
              <a:t>，方向为从左到右（裁剪后的图片宽度为</a:t>
            </a:r>
            <a:r>
              <a:rPr lang="en-US" altLang="zh-CN" dirty="0"/>
              <a:t>400</a:t>
            </a:r>
            <a:r>
              <a:rPr lang="zh-CN" altLang="en-US" dirty="0"/>
              <a:t>）</a:t>
            </a:r>
          </a:p>
          <a:p>
            <a:r>
              <a:rPr lang="en-US" altLang="zh-CN" dirty="0" err="1"/>
              <a:t>pixelMap.crop</a:t>
            </a:r>
            <a:r>
              <a:rPr lang="en-US" altLang="zh-CN" dirty="0"/>
              <a:t>({ x: 0, y: 0, size: { height: 400, width: 400 } });</a:t>
            </a:r>
          </a:p>
          <a:p>
            <a:r>
              <a:rPr lang="zh-CN" altLang="en-US" dirty="0"/>
              <a:t>		</a:t>
            </a:r>
          </a:p>
          <a:p>
            <a:r>
              <a:rPr lang="zh-CN" altLang="en-US" dirty="0"/>
              <a:t>	</a:t>
            </a:r>
            <a:endParaRPr lang="en-US" altLang="zh-CN" dirty="0" smtClean="0"/>
          </a:p>
          <a:p>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313" y="3803972"/>
            <a:ext cx="5801535" cy="2753109"/>
          </a:xfrm>
          <a:prstGeom prst="rect">
            <a:avLst/>
          </a:prstGeom>
        </p:spPr>
      </p:pic>
    </p:spTree>
    <p:extLst>
      <p:ext uri="{BB962C8B-B14F-4D97-AF65-F5344CB8AC3E}">
        <p14:creationId xmlns:p14="http://schemas.microsoft.com/office/powerpoint/2010/main" val="167735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0157" y="1043189"/>
            <a:ext cx="9388699" cy="3139321"/>
          </a:xfrm>
          <a:prstGeom prst="rect">
            <a:avLst/>
          </a:prstGeom>
          <a:noFill/>
        </p:spPr>
        <p:txBody>
          <a:bodyPr wrap="square" rtlCol="0">
            <a:spAutoFit/>
          </a:bodyPr>
          <a:lstStyle/>
          <a:p>
            <a:r>
              <a:rPr lang="zh-CN" altLang="en-US" dirty="0" smtClean="0"/>
              <a:t>步骤三：进行</a:t>
            </a:r>
            <a:r>
              <a:rPr lang="zh-CN" altLang="en-US" dirty="0"/>
              <a:t>图像变换操作。</a:t>
            </a:r>
          </a:p>
          <a:p>
            <a:endParaRPr lang="en-US" altLang="zh-CN" dirty="0" smtClean="0"/>
          </a:p>
          <a:p>
            <a:r>
              <a:rPr lang="zh-CN" altLang="en-US" dirty="0" smtClean="0"/>
              <a:t>通过</a:t>
            </a:r>
            <a:r>
              <a:rPr lang="zh-CN" altLang="en-US" dirty="0"/>
              <a:t>以下步骤对图片进行裁剪：</a:t>
            </a:r>
          </a:p>
          <a:p>
            <a:r>
              <a:rPr lang="en-US" altLang="zh-CN" dirty="0"/>
              <a:t>//x: </a:t>
            </a:r>
            <a:r>
              <a:rPr lang="zh-CN" altLang="en-US" dirty="0"/>
              <a:t>裁剪起始点横坐标</a:t>
            </a:r>
            <a:r>
              <a:rPr lang="en-US" altLang="zh-CN" dirty="0"/>
              <a:t>0</a:t>
            </a:r>
          </a:p>
          <a:p>
            <a:r>
              <a:rPr lang="en-US" altLang="zh-CN" dirty="0"/>
              <a:t>//y: </a:t>
            </a:r>
            <a:r>
              <a:rPr lang="zh-CN" altLang="en-US" dirty="0"/>
              <a:t>裁剪起始点纵坐标</a:t>
            </a:r>
            <a:r>
              <a:rPr lang="en-US" altLang="zh-CN" dirty="0"/>
              <a:t>0</a:t>
            </a:r>
          </a:p>
          <a:p>
            <a:r>
              <a:rPr lang="en-US" altLang="zh-CN" dirty="0"/>
              <a:t>//height: </a:t>
            </a:r>
            <a:r>
              <a:rPr lang="zh-CN" altLang="en-US" dirty="0"/>
              <a:t>裁剪高度为</a:t>
            </a:r>
            <a:r>
              <a:rPr lang="en-US" altLang="zh-CN" dirty="0"/>
              <a:t>400</a:t>
            </a:r>
            <a:r>
              <a:rPr lang="zh-CN" altLang="en-US" dirty="0"/>
              <a:t>，方向为从上往下（裁剪后的图片高度为</a:t>
            </a:r>
            <a:r>
              <a:rPr lang="en-US" altLang="zh-CN" dirty="0"/>
              <a:t>400</a:t>
            </a:r>
            <a:r>
              <a:rPr lang="zh-CN" altLang="en-US" dirty="0"/>
              <a:t>）</a:t>
            </a:r>
          </a:p>
          <a:p>
            <a:r>
              <a:rPr lang="en-US" altLang="zh-CN" dirty="0"/>
              <a:t>//width: </a:t>
            </a:r>
            <a:r>
              <a:rPr lang="zh-CN" altLang="en-US" dirty="0"/>
              <a:t>裁剪宽度为</a:t>
            </a:r>
            <a:r>
              <a:rPr lang="en-US" altLang="zh-CN" dirty="0"/>
              <a:t>400</a:t>
            </a:r>
            <a:r>
              <a:rPr lang="zh-CN" altLang="en-US" dirty="0"/>
              <a:t>，方向为从左到右（裁剪后的图片宽度为</a:t>
            </a:r>
            <a:r>
              <a:rPr lang="en-US" altLang="zh-CN" dirty="0"/>
              <a:t>400</a:t>
            </a:r>
            <a:r>
              <a:rPr lang="zh-CN" altLang="en-US" dirty="0"/>
              <a:t>）</a:t>
            </a:r>
          </a:p>
          <a:p>
            <a:r>
              <a:rPr lang="en-US" altLang="zh-CN" dirty="0" err="1"/>
              <a:t>pixelMap.crop</a:t>
            </a:r>
            <a:r>
              <a:rPr lang="en-US" altLang="zh-CN" dirty="0"/>
              <a:t>({ x: 0, y: 0, size: { height: 400, width: 400 } });</a:t>
            </a:r>
          </a:p>
          <a:p>
            <a:r>
              <a:rPr lang="zh-CN" altLang="en-US" dirty="0"/>
              <a:t>		</a:t>
            </a:r>
          </a:p>
          <a:p>
            <a:r>
              <a:rPr lang="zh-CN" altLang="en-US" dirty="0"/>
              <a:t>	</a:t>
            </a:r>
            <a:endParaRPr lang="en-US" altLang="zh-CN" dirty="0" smtClean="0"/>
          </a:p>
          <a:p>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313" y="3803972"/>
            <a:ext cx="5801535" cy="2753109"/>
          </a:xfrm>
          <a:prstGeom prst="rect">
            <a:avLst/>
          </a:prstGeom>
        </p:spPr>
      </p:pic>
    </p:spTree>
    <p:extLst>
      <p:ext uri="{BB962C8B-B14F-4D97-AF65-F5344CB8AC3E}">
        <p14:creationId xmlns:p14="http://schemas.microsoft.com/office/powerpoint/2010/main" val="3068403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5458" y="283336"/>
            <a:ext cx="9388699" cy="6463308"/>
          </a:xfrm>
          <a:prstGeom prst="rect">
            <a:avLst/>
          </a:prstGeom>
          <a:noFill/>
        </p:spPr>
        <p:txBody>
          <a:bodyPr wrap="square" rtlCol="0">
            <a:spAutoFit/>
          </a:bodyPr>
          <a:lstStyle/>
          <a:p>
            <a:r>
              <a:rPr lang="zh-CN" altLang="en-US" dirty="0"/>
              <a:t>通过以下步骤对图片进行缩放：</a:t>
            </a:r>
          </a:p>
          <a:p>
            <a:r>
              <a:rPr lang="en-US" altLang="zh-CN" dirty="0"/>
              <a:t>//</a:t>
            </a:r>
            <a:r>
              <a:rPr lang="zh-CN" altLang="en-US" dirty="0"/>
              <a:t>宽为原来的</a:t>
            </a:r>
            <a:r>
              <a:rPr lang="en-US" altLang="zh-CN" dirty="0"/>
              <a:t>0.5</a:t>
            </a:r>
            <a:r>
              <a:rPr lang="zh-CN" altLang="en-US" dirty="0"/>
              <a:t>倍</a:t>
            </a:r>
          </a:p>
          <a:p>
            <a:r>
              <a:rPr lang="en-US" altLang="zh-CN" dirty="0"/>
              <a:t>//</a:t>
            </a:r>
            <a:r>
              <a:rPr lang="zh-CN" altLang="en-US" dirty="0"/>
              <a:t>高为原来的</a:t>
            </a:r>
            <a:r>
              <a:rPr lang="en-US" altLang="zh-CN" dirty="0"/>
              <a:t>0.5</a:t>
            </a:r>
            <a:r>
              <a:rPr lang="zh-CN" altLang="en-US" dirty="0"/>
              <a:t>倍</a:t>
            </a:r>
          </a:p>
          <a:p>
            <a:r>
              <a:rPr lang="en-US" altLang="zh-CN" dirty="0" err="1"/>
              <a:t>pixelMap.scale</a:t>
            </a:r>
            <a:r>
              <a:rPr lang="en-US" altLang="zh-CN" dirty="0"/>
              <a:t>(0.5, 0.5);</a:t>
            </a:r>
          </a:p>
          <a:p>
            <a:endParaRPr lang="en-US" altLang="zh-CN" dirty="0" smtClean="0"/>
          </a:p>
          <a:p>
            <a:r>
              <a:rPr lang="zh-CN" altLang="en-US" dirty="0" smtClean="0"/>
              <a:t>通过</a:t>
            </a:r>
            <a:r>
              <a:rPr lang="zh-CN" altLang="en-US" dirty="0"/>
              <a:t>以下步骤对图片进行偏移：</a:t>
            </a:r>
          </a:p>
          <a:p>
            <a:r>
              <a:rPr lang="en-US" altLang="zh-CN" dirty="0"/>
              <a:t>//</a:t>
            </a:r>
            <a:r>
              <a:rPr lang="zh-CN" altLang="en-US" dirty="0"/>
              <a:t>向下偏移</a:t>
            </a:r>
            <a:r>
              <a:rPr lang="en-US" altLang="zh-CN" dirty="0"/>
              <a:t>100</a:t>
            </a:r>
          </a:p>
          <a:p>
            <a:r>
              <a:rPr lang="en-US" altLang="zh-CN" dirty="0"/>
              <a:t>//</a:t>
            </a:r>
            <a:r>
              <a:rPr lang="zh-CN" altLang="en-US" dirty="0"/>
              <a:t>向右偏移</a:t>
            </a:r>
            <a:r>
              <a:rPr lang="en-US" altLang="zh-CN" dirty="0"/>
              <a:t>100</a:t>
            </a:r>
          </a:p>
          <a:p>
            <a:r>
              <a:rPr lang="en-US" altLang="zh-CN" dirty="0" err="1"/>
              <a:t>pixelMap.translate</a:t>
            </a:r>
            <a:r>
              <a:rPr lang="en-US" altLang="zh-CN" dirty="0"/>
              <a:t>(100, 100);</a:t>
            </a:r>
          </a:p>
          <a:p>
            <a:endParaRPr lang="en-US" altLang="zh-CN" dirty="0" smtClean="0"/>
          </a:p>
          <a:p>
            <a:r>
              <a:rPr lang="zh-CN" altLang="en-US" dirty="0"/>
              <a:t>通过以下步骤对图片进行旋转：</a:t>
            </a:r>
          </a:p>
          <a:p>
            <a:r>
              <a:rPr lang="en-US" altLang="zh-CN" dirty="0"/>
              <a:t>//</a:t>
            </a:r>
            <a:r>
              <a:rPr lang="zh-CN" altLang="en-US" dirty="0"/>
              <a:t>顺时针旋转</a:t>
            </a:r>
            <a:r>
              <a:rPr lang="en-US" altLang="zh-CN" dirty="0"/>
              <a:t>90°</a:t>
            </a:r>
          </a:p>
          <a:p>
            <a:r>
              <a:rPr lang="en-US" altLang="zh-CN" dirty="0" err="1"/>
              <a:t>pixelMap.rotate</a:t>
            </a:r>
            <a:r>
              <a:rPr lang="en-US" altLang="zh-CN" dirty="0"/>
              <a:t>(90);</a:t>
            </a:r>
          </a:p>
          <a:p>
            <a:r>
              <a:rPr lang="zh-CN" altLang="en-US" dirty="0"/>
              <a:t>旋转结果如图</a:t>
            </a:r>
            <a:r>
              <a:rPr lang="en-US" altLang="zh-CN" dirty="0"/>
              <a:t>10-8</a:t>
            </a:r>
            <a:r>
              <a:rPr lang="zh-CN" altLang="en-US" dirty="0"/>
              <a:t>所示。</a:t>
            </a:r>
          </a:p>
          <a:p>
            <a:r>
              <a:rPr lang="zh-CN" altLang="en-US" dirty="0"/>
              <a:t>通过以下步骤对图片进行垂直翻转：</a:t>
            </a:r>
          </a:p>
          <a:p>
            <a:r>
              <a:rPr lang="en-US" altLang="zh-CN" dirty="0"/>
              <a:t>//</a:t>
            </a:r>
            <a:r>
              <a:rPr lang="zh-CN" altLang="en-US" dirty="0"/>
              <a:t>垂直翻转</a:t>
            </a:r>
          </a:p>
          <a:p>
            <a:r>
              <a:rPr lang="en-US" altLang="zh-CN" dirty="0" err="1"/>
              <a:t>pixelMap.flip</a:t>
            </a:r>
            <a:r>
              <a:rPr lang="en-US" altLang="zh-CN" dirty="0"/>
              <a:t>(false, true);</a:t>
            </a:r>
          </a:p>
          <a:p>
            <a:endParaRPr lang="zh-CN" altLang="en-US" dirty="0"/>
          </a:p>
          <a:p>
            <a:r>
              <a:rPr lang="zh-CN" altLang="en-US" dirty="0" smtClean="0"/>
              <a:t>通过</a:t>
            </a:r>
            <a:r>
              <a:rPr lang="zh-CN" altLang="en-US" dirty="0"/>
              <a:t>以下步骤对图片进行水平翻转：</a:t>
            </a:r>
          </a:p>
          <a:p>
            <a:r>
              <a:rPr lang="en-US" altLang="zh-CN" dirty="0"/>
              <a:t>//</a:t>
            </a:r>
            <a:r>
              <a:rPr lang="zh-CN" altLang="en-US" dirty="0"/>
              <a:t>水平翻转 </a:t>
            </a:r>
          </a:p>
          <a:p>
            <a:r>
              <a:rPr lang="en-US" altLang="zh-CN" dirty="0" err="1"/>
              <a:t>pixelMap.flip</a:t>
            </a:r>
            <a:r>
              <a:rPr lang="en-US" altLang="zh-CN" dirty="0"/>
              <a:t>(true, false);</a:t>
            </a:r>
          </a:p>
          <a:p>
            <a:r>
              <a:rPr lang="zh-CN" altLang="en-US" dirty="0"/>
              <a:t>翻转结果如图</a:t>
            </a:r>
            <a:r>
              <a:rPr lang="en-US" altLang="zh-CN" dirty="0"/>
              <a:t>10-10</a:t>
            </a:r>
            <a:r>
              <a:rPr lang="zh-CN" altLang="en-US" dirty="0"/>
              <a:t>所示。	</a:t>
            </a:r>
            <a:endParaRPr lang="en-US" altLang="zh-CN" dirty="0" smtClean="0"/>
          </a:p>
          <a:p>
            <a:endParaRPr lang="en-US" altLang="zh-CN"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780" y="609395"/>
            <a:ext cx="5715798" cy="269595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780" y="3739140"/>
            <a:ext cx="5706271" cy="2638793"/>
          </a:xfrm>
          <a:prstGeom prst="rect">
            <a:avLst/>
          </a:prstGeom>
        </p:spPr>
      </p:pic>
    </p:spTree>
    <p:extLst>
      <p:ext uri="{BB962C8B-B14F-4D97-AF65-F5344CB8AC3E}">
        <p14:creationId xmlns:p14="http://schemas.microsoft.com/office/powerpoint/2010/main" val="1102351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5458" y="283336"/>
            <a:ext cx="9388699" cy="2585323"/>
          </a:xfrm>
          <a:prstGeom prst="rect">
            <a:avLst/>
          </a:prstGeom>
          <a:noFill/>
        </p:spPr>
        <p:txBody>
          <a:bodyPr wrap="square" rtlCol="0">
            <a:spAutoFit/>
          </a:bodyPr>
          <a:lstStyle/>
          <a:p>
            <a:r>
              <a:rPr lang="zh-CN" altLang="en-US" dirty="0"/>
              <a:t>通过以下步骤对图片进行水平翻转：</a:t>
            </a:r>
          </a:p>
          <a:p>
            <a:r>
              <a:rPr lang="en-US" altLang="zh-CN" dirty="0"/>
              <a:t>//</a:t>
            </a:r>
            <a:r>
              <a:rPr lang="zh-CN" altLang="en-US" dirty="0"/>
              <a:t>水平翻转 </a:t>
            </a:r>
          </a:p>
          <a:p>
            <a:r>
              <a:rPr lang="en-US" altLang="zh-CN" dirty="0" err="1"/>
              <a:t>pixelMap.flip</a:t>
            </a:r>
            <a:r>
              <a:rPr lang="en-US" altLang="zh-CN" dirty="0"/>
              <a:t>(true, false);</a:t>
            </a:r>
          </a:p>
          <a:p>
            <a:endParaRPr lang="en-US" altLang="zh-CN" dirty="0" smtClean="0"/>
          </a:p>
          <a:p>
            <a:endParaRPr lang="zh-CN" altLang="en-US" dirty="0"/>
          </a:p>
          <a:p>
            <a:r>
              <a:rPr lang="zh-CN" altLang="en-US" dirty="0"/>
              <a:t>通过以下步骤对图片设置透明度：</a:t>
            </a:r>
          </a:p>
          <a:p>
            <a:r>
              <a:rPr lang="en-US" altLang="zh-CN" dirty="0"/>
              <a:t>//</a:t>
            </a:r>
            <a:r>
              <a:rPr lang="zh-CN" altLang="en-US" dirty="0"/>
              <a:t>透明度为</a:t>
            </a:r>
            <a:r>
              <a:rPr lang="en-US" altLang="zh-CN" dirty="0"/>
              <a:t>0.5 </a:t>
            </a:r>
          </a:p>
          <a:p>
            <a:r>
              <a:rPr lang="en-US" altLang="zh-CN" dirty="0" err="1"/>
              <a:t>pixelMap.opacity</a:t>
            </a:r>
            <a:r>
              <a:rPr lang="en-US" altLang="zh-CN" dirty="0"/>
              <a:t>(0.5);</a:t>
            </a:r>
          </a:p>
          <a:p>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945" y="283336"/>
            <a:ext cx="5801535" cy="2772162"/>
          </a:xfrm>
          <a:prstGeom prst="rect">
            <a:avLst/>
          </a:prstGeom>
        </p:spPr>
      </p:pic>
    </p:spTree>
    <p:extLst>
      <p:ext uri="{BB962C8B-B14F-4D97-AF65-F5344CB8AC3E}">
        <p14:creationId xmlns:p14="http://schemas.microsoft.com/office/powerpoint/2010/main" val="2095141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10.2.5  </a:t>
            </a:r>
            <a:r>
              <a:rPr lang="zh-CN" altLang="en-US" dirty="0"/>
              <a:t>位图操作</a:t>
            </a:r>
            <a:endParaRPr lang="zh-CN" altLang="en-US" dirty="0"/>
          </a:p>
        </p:txBody>
      </p:sp>
      <p:sp>
        <p:nvSpPr>
          <p:cNvPr id="3" name="内容占位符 2"/>
          <p:cNvSpPr>
            <a:spLocks noGrp="1"/>
          </p:cNvSpPr>
          <p:nvPr>
            <p:ph idx="1"/>
          </p:nvPr>
        </p:nvSpPr>
        <p:spPr>
          <a:xfrm>
            <a:off x="838200" y="1838504"/>
            <a:ext cx="10515600" cy="4351338"/>
          </a:xfrm>
        </p:spPr>
        <p:txBody>
          <a:bodyPr>
            <a:normAutofit/>
          </a:bodyPr>
          <a:lstStyle/>
          <a:p>
            <a:r>
              <a:rPr lang="zh-CN" altLang="en-US" sz="1800" dirty="0"/>
              <a:t>如</a:t>
            </a:r>
            <a:r>
              <a:rPr lang="zh-CN" altLang="en-US" sz="1800" dirty="0" smtClean="0"/>
              <a:t>图所</a:t>
            </a:r>
            <a:r>
              <a:rPr lang="zh-CN" altLang="en-US" sz="1800" dirty="0"/>
              <a:t>示为一幅图片中，将指定的矩形区域的像素数据读取出来并进行修改后，再写回原图片的对应区域。</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611" y="2589838"/>
            <a:ext cx="4686954" cy="4010585"/>
          </a:xfrm>
          <a:prstGeom prst="rect">
            <a:avLst/>
          </a:prstGeom>
        </p:spPr>
      </p:pic>
    </p:spTree>
    <p:extLst>
      <p:ext uri="{BB962C8B-B14F-4D97-AF65-F5344CB8AC3E}">
        <p14:creationId xmlns:p14="http://schemas.microsoft.com/office/powerpoint/2010/main" val="300269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endParaRPr lang="zh-CN" altLang="en-US" dirty="0"/>
          </a:p>
          <a:p>
            <a:r>
              <a:rPr lang="en-US" altLang="zh-CN" dirty="0"/>
              <a:t>10.1  </a:t>
            </a:r>
            <a:r>
              <a:rPr lang="zh-CN" altLang="en-US" dirty="0"/>
              <a:t>音频开发</a:t>
            </a:r>
          </a:p>
          <a:p>
            <a:r>
              <a:rPr lang="en-US" altLang="zh-CN" dirty="0"/>
              <a:t>10.2  </a:t>
            </a:r>
            <a:r>
              <a:rPr lang="zh-CN" altLang="en-US" dirty="0"/>
              <a:t>图片开发</a:t>
            </a:r>
          </a:p>
          <a:p>
            <a:r>
              <a:rPr lang="en-US" altLang="zh-CN" dirty="0"/>
              <a:t>10.3  </a:t>
            </a:r>
            <a:r>
              <a:rPr lang="zh-CN" altLang="en-US" dirty="0"/>
              <a:t>视频开发</a:t>
            </a:r>
          </a:p>
          <a:p>
            <a:r>
              <a:rPr lang="en-US" altLang="zh-CN" dirty="0"/>
              <a:t>10.4  </a:t>
            </a:r>
            <a:r>
              <a:rPr lang="zh-CN" altLang="en-US" dirty="0"/>
              <a:t>实战：实现视频播放器</a:t>
            </a:r>
          </a:p>
          <a:p>
            <a:r>
              <a:rPr lang="en-US" altLang="zh-CN" dirty="0"/>
              <a:t>10.5  </a:t>
            </a:r>
            <a:r>
              <a:rPr lang="zh-CN" altLang="en-US" dirty="0"/>
              <a:t>小结</a:t>
            </a:r>
          </a:p>
          <a:p>
            <a:r>
              <a:rPr lang="en-US" altLang="zh-CN" dirty="0"/>
              <a:t>10.6  </a:t>
            </a:r>
            <a:r>
              <a:rPr lang="zh-CN" altLang="en-US" dirty="0"/>
              <a:t>习题</a:t>
            </a:r>
            <a:endParaRPr lang="en-US" altLang="zh-CN" dirty="0" smtClean="0"/>
          </a:p>
        </p:txBody>
      </p:sp>
    </p:spTree>
    <p:extLst>
      <p:ext uri="{BB962C8B-B14F-4D97-AF65-F5344CB8AC3E}">
        <p14:creationId xmlns:p14="http://schemas.microsoft.com/office/powerpoint/2010/main" val="544297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5458" y="283336"/>
            <a:ext cx="9388699" cy="3693319"/>
          </a:xfrm>
          <a:prstGeom prst="rect">
            <a:avLst/>
          </a:prstGeom>
          <a:noFill/>
        </p:spPr>
        <p:txBody>
          <a:bodyPr wrap="square" rtlCol="0">
            <a:spAutoFit/>
          </a:bodyPr>
          <a:lstStyle/>
          <a:p>
            <a:r>
              <a:rPr lang="zh-CN" altLang="en-US" dirty="0"/>
              <a:t>位图操作的开发步骤如下</a:t>
            </a:r>
            <a:r>
              <a:rPr lang="zh-CN" altLang="en-US" dirty="0" smtClean="0"/>
              <a:t>：</a:t>
            </a:r>
            <a:endParaRPr lang="en-US" altLang="zh-CN" dirty="0" smtClean="0"/>
          </a:p>
          <a:p>
            <a:endParaRPr lang="en-US" altLang="zh-CN" dirty="0"/>
          </a:p>
          <a:p>
            <a:r>
              <a:rPr lang="zh-CN" altLang="en-US" dirty="0" smtClean="0"/>
              <a:t>步骤一：完成</a:t>
            </a:r>
            <a:r>
              <a:rPr lang="zh-CN" altLang="en-US" dirty="0"/>
              <a:t>图片解码，获取</a:t>
            </a:r>
            <a:r>
              <a:rPr lang="en-US" altLang="zh-CN" dirty="0" err="1"/>
              <a:t>PixelMap</a:t>
            </a:r>
            <a:r>
              <a:rPr lang="zh-CN" altLang="en-US" dirty="0"/>
              <a:t>位图对象</a:t>
            </a:r>
            <a:r>
              <a:rPr lang="zh-CN" altLang="en-US" dirty="0" smtClean="0"/>
              <a:t>。</a:t>
            </a:r>
            <a:endParaRPr lang="en-US" altLang="zh-CN" dirty="0" smtClean="0"/>
          </a:p>
          <a:p>
            <a:endParaRPr lang="zh-CN" altLang="en-US" dirty="0"/>
          </a:p>
          <a:p>
            <a:r>
              <a:rPr lang="zh-CN" altLang="en-US" dirty="0" smtClean="0"/>
              <a:t>步骤二：从</a:t>
            </a:r>
            <a:r>
              <a:rPr lang="en-US" altLang="zh-CN" dirty="0" err="1"/>
              <a:t>PixelMap</a:t>
            </a:r>
            <a:r>
              <a:rPr lang="zh-CN" altLang="en-US" dirty="0"/>
              <a:t>位图对象中获取信息。</a:t>
            </a:r>
          </a:p>
          <a:p>
            <a:endParaRPr lang="en-US" altLang="zh-CN" dirty="0" smtClean="0"/>
          </a:p>
          <a:p>
            <a:r>
              <a:rPr lang="en-US" altLang="zh-CN" dirty="0" smtClean="0"/>
              <a:t>//</a:t>
            </a:r>
            <a:r>
              <a:rPr lang="zh-CN" altLang="en-US" dirty="0"/>
              <a:t>获取图像像素的总字节数</a:t>
            </a:r>
          </a:p>
          <a:p>
            <a:r>
              <a:rPr lang="en-US" altLang="zh-CN" dirty="0"/>
              <a:t>let </a:t>
            </a:r>
            <a:r>
              <a:rPr lang="en-US" altLang="zh-CN" dirty="0" err="1"/>
              <a:t>pixelBytesNumber</a:t>
            </a:r>
            <a:r>
              <a:rPr lang="en-US" altLang="zh-CN" dirty="0"/>
              <a:t> = </a:t>
            </a:r>
            <a:r>
              <a:rPr lang="en-US" altLang="zh-CN" dirty="0" err="1"/>
              <a:t>pixelMap.getPixelBytesNumber</a:t>
            </a:r>
            <a:r>
              <a:rPr lang="en-US" altLang="zh-CN" dirty="0"/>
              <a:t>();</a:t>
            </a:r>
          </a:p>
          <a:p>
            <a:r>
              <a:rPr lang="en-US" altLang="zh-CN" dirty="0"/>
              <a:t>//</a:t>
            </a:r>
            <a:r>
              <a:rPr lang="zh-CN" altLang="en-US" dirty="0"/>
              <a:t>获取图像像素每行的字节数</a:t>
            </a:r>
          </a:p>
          <a:p>
            <a:r>
              <a:rPr lang="en-US" altLang="zh-CN" dirty="0"/>
              <a:t>let </a:t>
            </a:r>
            <a:r>
              <a:rPr lang="en-US" altLang="zh-CN" dirty="0" err="1"/>
              <a:t>rowCount</a:t>
            </a:r>
            <a:r>
              <a:rPr lang="en-US" altLang="zh-CN" dirty="0"/>
              <a:t> = </a:t>
            </a:r>
            <a:r>
              <a:rPr lang="en-US" altLang="zh-CN" dirty="0" err="1"/>
              <a:t>pixelMap.getBytesNumberPerRow</a:t>
            </a:r>
            <a:r>
              <a:rPr lang="en-US" altLang="zh-CN" dirty="0"/>
              <a:t>();</a:t>
            </a:r>
          </a:p>
          <a:p>
            <a:r>
              <a:rPr lang="en-US" altLang="zh-CN" dirty="0"/>
              <a:t>//</a:t>
            </a:r>
            <a:r>
              <a:rPr lang="zh-CN" altLang="en-US" dirty="0"/>
              <a:t>获取当前图像像素密度。像素密度是指每英寸图片所拥有的像素数量。像素密度越大，图片越精细</a:t>
            </a:r>
          </a:p>
          <a:p>
            <a:r>
              <a:rPr lang="en-US" altLang="zh-CN" dirty="0"/>
              <a:t>let </a:t>
            </a:r>
            <a:r>
              <a:rPr lang="en-US" altLang="zh-CN" dirty="0" err="1"/>
              <a:t>getDensity</a:t>
            </a:r>
            <a:r>
              <a:rPr lang="en-US" altLang="zh-CN" dirty="0"/>
              <a:t> = </a:t>
            </a:r>
            <a:r>
              <a:rPr lang="en-US" altLang="zh-CN" dirty="0" err="1"/>
              <a:t>pixelMap.getDensity</a:t>
            </a:r>
            <a:r>
              <a:rPr lang="en-US" altLang="zh-CN" dirty="0"/>
              <a:t>();</a:t>
            </a:r>
          </a:p>
        </p:txBody>
      </p:sp>
    </p:spTree>
    <p:extLst>
      <p:ext uri="{BB962C8B-B14F-4D97-AF65-F5344CB8AC3E}">
        <p14:creationId xmlns:p14="http://schemas.microsoft.com/office/powerpoint/2010/main" val="3372848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5458" y="283336"/>
            <a:ext cx="9388699" cy="2585323"/>
          </a:xfrm>
          <a:prstGeom prst="rect">
            <a:avLst/>
          </a:prstGeom>
          <a:noFill/>
        </p:spPr>
        <p:txBody>
          <a:bodyPr wrap="square" rtlCol="0">
            <a:spAutoFit/>
          </a:bodyPr>
          <a:lstStyle/>
          <a:p>
            <a:endParaRPr lang="en-US" altLang="zh-CN" dirty="0"/>
          </a:p>
          <a:p>
            <a:r>
              <a:rPr lang="zh-CN" altLang="en-US" dirty="0"/>
              <a:t>读取并修改目标区域的像素数据，然后写回原图。</a:t>
            </a:r>
          </a:p>
          <a:p>
            <a:r>
              <a:rPr lang="en-US" altLang="zh-CN" dirty="0"/>
              <a:t>//</a:t>
            </a:r>
            <a:r>
              <a:rPr lang="zh-CN" altLang="en-US" dirty="0"/>
              <a:t>场景一：将读取的整张图像的像素数据结果写入</a:t>
            </a:r>
            <a:r>
              <a:rPr lang="en-US" altLang="zh-CN" dirty="0" err="1"/>
              <a:t>ArrayBuffer</a:t>
            </a:r>
            <a:r>
              <a:rPr lang="zh-CN" altLang="en-US" dirty="0"/>
              <a:t>中</a:t>
            </a:r>
          </a:p>
          <a:p>
            <a:r>
              <a:rPr lang="en-US" altLang="zh-CN" dirty="0" err="1"/>
              <a:t>const</a:t>
            </a:r>
            <a:r>
              <a:rPr lang="en-US" altLang="zh-CN" dirty="0"/>
              <a:t> </a:t>
            </a:r>
            <a:r>
              <a:rPr lang="en-US" altLang="zh-CN" dirty="0" err="1"/>
              <a:t>readBuffer</a:t>
            </a:r>
            <a:r>
              <a:rPr lang="en-US" altLang="zh-CN" dirty="0"/>
              <a:t> = new </a:t>
            </a:r>
            <a:r>
              <a:rPr lang="en-US" altLang="zh-CN" dirty="0" err="1"/>
              <a:t>ArrayBuffer</a:t>
            </a:r>
            <a:r>
              <a:rPr lang="en-US" altLang="zh-CN" dirty="0"/>
              <a:t>(</a:t>
            </a:r>
            <a:r>
              <a:rPr lang="en-US" altLang="zh-CN" dirty="0" err="1"/>
              <a:t>pixelBytesNumber</a:t>
            </a:r>
            <a:r>
              <a:rPr lang="en-US" altLang="zh-CN" dirty="0"/>
              <a:t>);</a:t>
            </a:r>
          </a:p>
          <a:p>
            <a:r>
              <a:rPr lang="en-US" altLang="zh-CN" dirty="0" err="1"/>
              <a:t>pixelMap.readPixelsToBuffer</a:t>
            </a:r>
            <a:r>
              <a:rPr lang="en-US" altLang="zh-CN" dirty="0"/>
              <a:t>(</a:t>
            </a:r>
            <a:r>
              <a:rPr lang="en-US" altLang="zh-CN" dirty="0" err="1"/>
              <a:t>readBuffer</a:t>
            </a:r>
            <a:r>
              <a:rPr lang="en-US" altLang="zh-CN" dirty="0"/>
              <a:t>).then(() =&gt; {</a:t>
            </a:r>
          </a:p>
          <a:p>
            <a:r>
              <a:rPr lang="en-US" altLang="zh-CN" dirty="0"/>
              <a:t>  console.info('Succeeded in reading image pixel data.');</a:t>
            </a:r>
          </a:p>
          <a:p>
            <a:r>
              <a:rPr lang="en-US" altLang="zh-CN" dirty="0"/>
              <a:t>}).catch(error =&gt; {</a:t>
            </a:r>
          </a:p>
          <a:p>
            <a:r>
              <a:rPr lang="en-US" altLang="zh-CN" dirty="0"/>
              <a:t>  </a:t>
            </a:r>
            <a:r>
              <a:rPr lang="en-US" altLang="zh-CN" dirty="0" err="1"/>
              <a:t>console.error</a:t>
            </a:r>
            <a:r>
              <a:rPr lang="en-US" altLang="zh-CN" dirty="0"/>
              <a:t>('Failed to read image pixel data. And the error is: ' + error);</a:t>
            </a:r>
          </a:p>
          <a:p>
            <a:r>
              <a:rPr lang="en-US" altLang="zh-CN" dirty="0"/>
              <a:t>})</a:t>
            </a:r>
          </a:p>
        </p:txBody>
      </p:sp>
    </p:spTree>
    <p:extLst>
      <p:ext uri="{BB962C8B-B14F-4D97-AF65-F5344CB8AC3E}">
        <p14:creationId xmlns:p14="http://schemas.microsoft.com/office/powerpoint/2010/main" val="3640456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5458" y="193184"/>
            <a:ext cx="11101590" cy="5786199"/>
          </a:xfrm>
          <a:prstGeom prst="rect">
            <a:avLst/>
          </a:prstGeom>
          <a:noFill/>
        </p:spPr>
        <p:txBody>
          <a:bodyPr wrap="square" rtlCol="0">
            <a:spAutoFit/>
          </a:bodyPr>
          <a:lstStyle/>
          <a:p>
            <a:endParaRPr lang="en-US" altLang="zh-CN" dirty="0"/>
          </a:p>
          <a:p>
            <a:r>
              <a:rPr lang="en-US" altLang="zh-CN" sz="1600" dirty="0"/>
              <a:t>/</a:t>
            </a:r>
            <a:r>
              <a:rPr lang="zh-CN" altLang="en-US" sz="1600" dirty="0"/>
              <a:t>场景二：读取指定区域内的图片数据，结果写入</a:t>
            </a:r>
            <a:r>
              <a:rPr lang="en-US" altLang="zh-CN" sz="1600" dirty="0" err="1"/>
              <a:t>area.pixels</a:t>
            </a:r>
            <a:r>
              <a:rPr lang="zh-CN" altLang="en-US" sz="1600" dirty="0"/>
              <a:t>中</a:t>
            </a:r>
          </a:p>
          <a:p>
            <a:r>
              <a:rPr lang="en-US" altLang="zh-CN" sz="1600" dirty="0" err="1"/>
              <a:t>const</a:t>
            </a:r>
            <a:r>
              <a:rPr lang="en-US" altLang="zh-CN" sz="1600" dirty="0"/>
              <a:t> area = {</a:t>
            </a:r>
          </a:p>
          <a:p>
            <a:r>
              <a:rPr lang="en-US" altLang="zh-CN" sz="1600" dirty="0"/>
              <a:t>  pixels: new </a:t>
            </a:r>
            <a:r>
              <a:rPr lang="en-US" altLang="zh-CN" sz="1600" dirty="0" err="1"/>
              <a:t>ArrayBuffer</a:t>
            </a:r>
            <a:r>
              <a:rPr lang="en-US" altLang="zh-CN" sz="1600" dirty="0"/>
              <a:t>(8),</a:t>
            </a:r>
          </a:p>
          <a:p>
            <a:r>
              <a:rPr lang="en-US" altLang="zh-CN" sz="1600" dirty="0"/>
              <a:t>  offset: 0,</a:t>
            </a:r>
          </a:p>
          <a:p>
            <a:r>
              <a:rPr lang="en-US" altLang="zh-CN" sz="1600" dirty="0"/>
              <a:t>  stride: 8,</a:t>
            </a:r>
          </a:p>
          <a:p>
            <a:r>
              <a:rPr lang="en-US" altLang="zh-CN" sz="1600" dirty="0"/>
              <a:t>  region: { size: { height: 1, width: 2 }, x: 0, y: 0 }</a:t>
            </a:r>
          </a:p>
          <a:p>
            <a:r>
              <a:rPr lang="en-US" altLang="zh-CN" sz="1600" dirty="0"/>
              <a:t>}</a:t>
            </a:r>
          </a:p>
          <a:p>
            <a:r>
              <a:rPr lang="en-US" altLang="zh-CN" sz="1600" dirty="0" err="1"/>
              <a:t>pixelMap.readPixels</a:t>
            </a:r>
            <a:r>
              <a:rPr lang="en-US" altLang="zh-CN" sz="1600" dirty="0"/>
              <a:t>(area).then(() =&gt; {</a:t>
            </a:r>
          </a:p>
          <a:p>
            <a:r>
              <a:rPr lang="en-US" altLang="zh-CN" sz="1600" dirty="0"/>
              <a:t>  console.info('Succeeded in reading the image data in the area.');</a:t>
            </a:r>
          </a:p>
          <a:p>
            <a:r>
              <a:rPr lang="en-US" altLang="zh-CN" sz="1600" dirty="0"/>
              <a:t>}).catch(error =&gt; {</a:t>
            </a:r>
          </a:p>
          <a:p>
            <a:r>
              <a:rPr lang="en-US" altLang="zh-CN" sz="1600" dirty="0"/>
              <a:t>  </a:t>
            </a:r>
            <a:r>
              <a:rPr lang="en-US" altLang="zh-CN" sz="1600" dirty="0" err="1"/>
              <a:t>console.error</a:t>
            </a:r>
            <a:r>
              <a:rPr lang="en-US" altLang="zh-CN" sz="1600" dirty="0"/>
              <a:t>('Failed to read the image data in the area. And the error is: ' + error);</a:t>
            </a:r>
          </a:p>
          <a:p>
            <a:r>
              <a:rPr lang="en-US" altLang="zh-CN" sz="1600" dirty="0"/>
              <a:t>})</a:t>
            </a:r>
          </a:p>
          <a:p>
            <a:endParaRPr lang="en-US" altLang="zh-CN" sz="1600" dirty="0"/>
          </a:p>
          <a:p>
            <a:r>
              <a:rPr lang="en-US" altLang="zh-CN" sz="1600" dirty="0"/>
              <a:t>//</a:t>
            </a:r>
            <a:r>
              <a:rPr lang="zh-CN" altLang="en-US" sz="1600" dirty="0"/>
              <a:t>对于读取的图片数据，可以独立使用（创建新的</a:t>
            </a:r>
            <a:r>
              <a:rPr lang="en-US" altLang="zh-CN" sz="1600" dirty="0" err="1"/>
              <a:t>pixelMap</a:t>
            </a:r>
            <a:r>
              <a:rPr lang="zh-CN" altLang="en-US" sz="1600" dirty="0"/>
              <a:t>），也可以对</a:t>
            </a:r>
            <a:r>
              <a:rPr lang="en-US" altLang="zh-CN" sz="1600" dirty="0" err="1"/>
              <a:t>area.pixels</a:t>
            </a:r>
            <a:r>
              <a:rPr lang="zh-CN" altLang="en-US" sz="1600" dirty="0"/>
              <a:t>进行修改</a:t>
            </a:r>
          </a:p>
          <a:p>
            <a:r>
              <a:rPr lang="en-US" altLang="zh-CN" sz="1600" dirty="0"/>
              <a:t>//</a:t>
            </a:r>
            <a:r>
              <a:rPr lang="zh-CN" altLang="en-US" sz="1600" dirty="0"/>
              <a:t>将图片数据</a:t>
            </a:r>
            <a:r>
              <a:rPr lang="en-US" altLang="zh-CN" sz="1600" dirty="0" err="1"/>
              <a:t>area.pixels</a:t>
            </a:r>
            <a:r>
              <a:rPr lang="zh-CN" altLang="en-US" sz="1600" dirty="0"/>
              <a:t>写入指定区域内</a:t>
            </a:r>
          </a:p>
          <a:p>
            <a:r>
              <a:rPr lang="en-US" altLang="zh-CN" sz="1600" dirty="0" err="1"/>
              <a:t>pixelMap.writePixels</a:t>
            </a:r>
            <a:r>
              <a:rPr lang="en-US" altLang="zh-CN" sz="1600" dirty="0"/>
              <a:t>(area).then(() =&gt; {</a:t>
            </a:r>
          </a:p>
          <a:p>
            <a:r>
              <a:rPr lang="en-US" altLang="zh-CN" sz="1600" dirty="0"/>
              <a:t>  console.info('Succeeded to write </a:t>
            </a:r>
            <a:r>
              <a:rPr lang="en-US" altLang="zh-CN" sz="1600" dirty="0" err="1"/>
              <a:t>pixelMap</a:t>
            </a:r>
            <a:r>
              <a:rPr lang="en-US" altLang="zh-CN" sz="1600" dirty="0"/>
              <a:t> into the specified area.');</a:t>
            </a:r>
          </a:p>
          <a:p>
            <a:r>
              <a:rPr lang="en-US" altLang="zh-CN" sz="1600" dirty="0"/>
              <a:t>})</a:t>
            </a:r>
          </a:p>
          <a:p>
            <a:endParaRPr lang="en-US" altLang="zh-CN" sz="1600" dirty="0"/>
          </a:p>
          <a:p>
            <a:r>
              <a:rPr lang="en-US" altLang="zh-CN" sz="1600" dirty="0"/>
              <a:t>//</a:t>
            </a:r>
            <a:r>
              <a:rPr lang="zh-CN" altLang="en-US" sz="1600" dirty="0"/>
              <a:t>将图片数据结果写入</a:t>
            </a:r>
            <a:r>
              <a:rPr lang="en-US" altLang="zh-CN" sz="1600" dirty="0" err="1"/>
              <a:t>pixelMap</a:t>
            </a:r>
            <a:r>
              <a:rPr lang="zh-CN" altLang="en-US" sz="1600" dirty="0"/>
              <a:t>中</a:t>
            </a:r>
          </a:p>
          <a:p>
            <a:r>
              <a:rPr lang="en-US" altLang="zh-CN" sz="1600" dirty="0" err="1"/>
              <a:t>const</a:t>
            </a:r>
            <a:r>
              <a:rPr lang="en-US" altLang="zh-CN" sz="1600" dirty="0"/>
              <a:t> </a:t>
            </a:r>
            <a:r>
              <a:rPr lang="en-US" altLang="zh-CN" sz="1600" dirty="0" err="1"/>
              <a:t>writeColor</a:t>
            </a:r>
            <a:r>
              <a:rPr lang="en-US" altLang="zh-CN" sz="1600" dirty="0"/>
              <a:t> = new </a:t>
            </a:r>
            <a:r>
              <a:rPr lang="en-US" altLang="zh-CN" sz="1600" dirty="0" err="1"/>
              <a:t>ArrayBuffer</a:t>
            </a:r>
            <a:r>
              <a:rPr lang="en-US" altLang="zh-CN" sz="1600" dirty="0"/>
              <a:t>(96);</a:t>
            </a:r>
          </a:p>
          <a:p>
            <a:r>
              <a:rPr lang="en-US" altLang="zh-CN" sz="1600" dirty="0" err="1"/>
              <a:t>pixelMap.writeBufferToPixels</a:t>
            </a:r>
            <a:r>
              <a:rPr lang="en-US" altLang="zh-CN" sz="1600" dirty="0"/>
              <a:t>(</a:t>
            </a:r>
            <a:r>
              <a:rPr lang="en-US" altLang="zh-CN" sz="1600" dirty="0" err="1"/>
              <a:t>writeColor</a:t>
            </a:r>
            <a:r>
              <a:rPr lang="en-US" altLang="zh-CN" sz="1600" dirty="0"/>
              <a:t>, () =&gt; {});</a:t>
            </a:r>
          </a:p>
        </p:txBody>
      </p:sp>
    </p:spTree>
    <p:extLst>
      <p:ext uri="{BB962C8B-B14F-4D97-AF65-F5344CB8AC3E}">
        <p14:creationId xmlns:p14="http://schemas.microsoft.com/office/powerpoint/2010/main" val="967493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3958" y="107547"/>
            <a:ext cx="10515600" cy="1325563"/>
          </a:xfrm>
        </p:spPr>
        <p:txBody>
          <a:bodyPr/>
          <a:lstStyle/>
          <a:p>
            <a:r>
              <a:rPr lang="en-US" altLang="zh-CN" dirty="0"/>
              <a:t>10.2.6  </a:t>
            </a:r>
            <a:r>
              <a:rPr lang="zh-CN" altLang="en-US" dirty="0"/>
              <a:t>图片编码</a:t>
            </a:r>
            <a:endParaRPr lang="zh-CN" altLang="en-US" dirty="0"/>
          </a:p>
        </p:txBody>
      </p:sp>
      <p:sp>
        <p:nvSpPr>
          <p:cNvPr id="7" name="文本框 6"/>
          <p:cNvSpPr txBox="1"/>
          <p:nvPr/>
        </p:nvSpPr>
        <p:spPr>
          <a:xfrm>
            <a:off x="1738648" y="1629849"/>
            <a:ext cx="10453352" cy="5262979"/>
          </a:xfrm>
          <a:prstGeom prst="rect">
            <a:avLst/>
          </a:prstGeom>
          <a:noFill/>
        </p:spPr>
        <p:txBody>
          <a:bodyPr wrap="square" rtlCol="0">
            <a:spAutoFit/>
          </a:bodyPr>
          <a:lstStyle/>
          <a:p>
            <a:r>
              <a:rPr lang="zh-CN" altLang="en-US" sz="1200" dirty="0"/>
              <a:t>图片编码的开发步骤如下</a:t>
            </a:r>
            <a:r>
              <a:rPr lang="zh-CN" altLang="en-US" sz="1200" dirty="0" smtClean="0"/>
              <a:t>：</a:t>
            </a:r>
            <a:endParaRPr lang="en-US" altLang="zh-CN" sz="1200" dirty="0" smtClean="0"/>
          </a:p>
          <a:p>
            <a:endParaRPr lang="en-US" altLang="zh-CN" sz="1200" dirty="0" smtClean="0"/>
          </a:p>
          <a:p>
            <a:r>
              <a:rPr lang="zh-CN" altLang="en-US" sz="1200" dirty="0" smtClean="0"/>
              <a:t>步骤一：创建</a:t>
            </a:r>
            <a:r>
              <a:rPr lang="zh-CN" altLang="en-US" sz="1200" dirty="0"/>
              <a:t>图像编码</a:t>
            </a:r>
            <a:r>
              <a:rPr lang="en-US" altLang="zh-CN" sz="1200" dirty="0" err="1"/>
              <a:t>ImagePacker</a:t>
            </a:r>
            <a:r>
              <a:rPr lang="zh-CN" altLang="en-US" sz="1200" dirty="0"/>
              <a:t>对象。</a:t>
            </a:r>
          </a:p>
          <a:p>
            <a:endParaRPr lang="en-US" altLang="zh-CN" sz="1200" dirty="0" smtClean="0"/>
          </a:p>
          <a:p>
            <a:r>
              <a:rPr lang="en-US" altLang="zh-CN" sz="1200" dirty="0" smtClean="0"/>
              <a:t>//</a:t>
            </a:r>
            <a:r>
              <a:rPr lang="zh-CN" altLang="en-US" sz="1200" dirty="0"/>
              <a:t>导入相关模块包</a:t>
            </a:r>
          </a:p>
          <a:p>
            <a:r>
              <a:rPr lang="en-US" altLang="zh-CN" sz="1200" dirty="0"/>
              <a:t>import image from '@</a:t>
            </a:r>
            <a:r>
              <a:rPr lang="en-US" altLang="zh-CN" sz="1200" dirty="0" err="1"/>
              <a:t>ohos.multimedia.image</a:t>
            </a:r>
            <a:r>
              <a:rPr lang="en-US" altLang="zh-CN" sz="1200" dirty="0"/>
              <a:t>';</a:t>
            </a:r>
          </a:p>
          <a:p>
            <a:endParaRPr lang="en-US" altLang="zh-CN" sz="1200" dirty="0"/>
          </a:p>
          <a:p>
            <a:r>
              <a:rPr lang="en-US" altLang="zh-CN" sz="1200" dirty="0" err="1"/>
              <a:t>const</a:t>
            </a:r>
            <a:r>
              <a:rPr lang="en-US" altLang="zh-CN" sz="1200" dirty="0"/>
              <a:t> </a:t>
            </a:r>
            <a:r>
              <a:rPr lang="en-US" altLang="zh-CN" sz="1200" dirty="0" err="1"/>
              <a:t>imagePackerApi</a:t>
            </a:r>
            <a:r>
              <a:rPr lang="en-US" altLang="zh-CN" sz="1200" dirty="0"/>
              <a:t> = </a:t>
            </a:r>
            <a:r>
              <a:rPr lang="en-US" altLang="zh-CN" sz="1200" dirty="0" err="1"/>
              <a:t>image.createImagePacker</a:t>
            </a:r>
            <a:r>
              <a:rPr lang="en-US" altLang="zh-CN" sz="1200" dirty="0"/>
              <a:t>();</a:t>
            </a:r>
          </a:p>
          <a:p>
            <a:endParaRPr lang="en-US" altLang="zh-CN" sz="1200" dirty="0" smtClean="0"/>
          </a:p>
          <a:p>
            <a:r>
              <a:rPr lang="zh-CN" altLang="en-US" sz="1200" dirty="0" smtClean="0"/>
              <a:t>步骤二：设置</a:t>
            </a:r>
            <a:r>
              <a:rPr lang="zh-CN" altLang="en-US" sz="1200" dirty="0"/>
              <a:t>编码输出流和编码参数。 </a:t>
            </a:r>
            <a:r>
              <a:rPr lang="en-US" altLang="zh-CN" sz="1200" dirty="0"/>
              <a:t>format</a:t>
            </a:r>
            <a:r>
              <a:rPr lang="zh-CN" altLang="en-US" sz="1200" dirty="0"/>
              <a:t>为图像的编码格式；</a:t>
            </a:r>
            <a:r>
              <a:rPr lang="en-US" altLang="zh-CN" sz="1200" dirty="0"/>
              <a:t>quality</a:t>
            </a:r>
            <a:r>
              <a:rPr lang="zh-CN" altLang="en-US" sz="1200" dirty="0"/>
              <a:t>为图像质量，范围为</a:t>
            </a:r>
            <a:r>
              <a:rPr lang="en-US" altLang="zh-CN" sz="1200" dirty="0"/>
              <a:t>0</a:t>
            </a:r>
            <a:r>
              <a:rPr lang="zh-CN" altLang="en-US" sz="1200" dirty="0"/>
              <a:t>～</a:t>
            </a:r>
            <a:r>
              <a:rPr lang="en-US" altLang="zh-CN" sz="1200" dirty="0"/>
              <a:t>100</a:t>
            </a:r>
            <a:r>
              <a:rPr lang="zh-CN" altLang="en-US" sz="1200" dirty="0"/>
              <a:t>，</a:t>
            </a:r>
            <a:r>
              <a:rPr lang="en-US" altLang="zh-CN" sz="1200" dirty="0"/>
              <a:t>100</a:t>
            </a:r>
            <a:r>
              <a:rPr lang="zh-CN" altLang="en-US" sz="1200" dirty="0"/>
              <a:t>为最佳质量。</a:t>
            </a:r>
          </a:p>
          <a:p>
            <a:r>
              <a:rPr lang="en-US" altLang="zh-CN" sz="1200" dirty="0"/>
              <a:t>let </a:t>
            </a:r>
            <a:r>
              <a:rPr lang="en-US" altLang="zh-CN" sz="1200" dirty="0" err="1"/>
              <a:t>packOpts</a:t>
            </a:r>
            <a:r>
              <a:rPr lang="en-US" altLang="zh-CN" sz="1200" dirty="0"/>
              <a:t> = { </a:t>
            </a:r>
            <a:r>
              <a:rPr lang="en-US" altLang="zh-CN" sz="1200" dirty="0" err="1"/>
              <a:t>format:"image</a:t>
            </a:r>
            <a:r>
              <a:rPr lang="en-US" altLang="zh-CN" sz="1200" dirty="0"/>
              <a:t>/jpeg", quality:98 };</a:t>
            </a:r>
          </a:p>
          <a:p>
            <a:r>
              <a:rPr lang="en-US" altLang="zh-CN" sz="1200" dirty="0"/>
              <a:t>	</a:t>
            </a:r>
            <a:endParaRPr lang="en-US" altLang="zh-CN" sz="1200" dirty="0" smtClean="0"/>
          </a:p>
          <a:p>
            <a:r>
              <a:rPr lang="zh-CN" altLang="en-US" sz="1200" dirty="0" smtClean="0"/>
              <a:t>步骤三：创建</a:t>
            </a:r>
            <a:r>
              <a:rPr lang="en-US" altLang="zh-CN" sz="1200" dirty="0" err="1"/>
              <a:t>PixelMap</a:t>
            </a:r>
            <a:r>
              <a:rPr lang="zh-CN" altLang="en-US" sz="1200" dirty="0"/>
              <a:t>对象或创建</a:t>
            </a:r>
            <a:r>
              <a:rPr lang="en-US" altLang="zh-CN" sz="1200" dirty="0" err="1"/>
              <a:t>ImageSource</a:t>
            </a:r>
            <a:r>
              <a:rPr lang="zh-CN" altLang="en-US" sz="1200" dirty="0"/>
              <a:t>对象。</a:t>
            </a:r>
          </a:p>
          <a:p>
            <a:endParaRPr lang="en-US" altLang="zh-CN" sz="1200" dirty="0" smtClean="0"/>
          </a:p>
          <a:p>
            <a:r>
              <a:rPr lang="zh-CN" altLang="en-US" sz="1200" dirty="0" smtClean="0"/>
              <a:t>步骤四：进行</a:t>
            </a:r>
            <a:r>
              <a:rPr lang="zh-CN" altLang="en-US" sz="1200" dirty="0"/>
              <a:t>图片编码，并保存编码后的图片。</a:t>
            </a:r>
          </a:p>
          <a:p>
            <a:endParaRPr lang="en-US" altLang="zh-CN" sz="1200" dirty="0" smtClean="0"/>
          </a:p>
          <a:p>
            <a:r>
              <a:rPr lang="zh-CN" altLang="en-US" sz="1200" dirty="0" smtClean="0"/>
              <a:t>方法</a:t>
            </a:r>
            <a:r>
              <a:rPr lang="zh-CN" altLang="en-US" sz="1200" dirty="0"/>
              <a:t>一：通过</a:t>
            </a:r>
            <a:r>
              <a:rPr lang="en-US" altLang="zh-CN" sz="1200" dirty="0" err="1"/>
              <a:t>PixelMap</a:t>
            </a:r>
            <a:r>
              <a:rPr lang="zh-CN" altLang="en-US" sz="1200" dirty="0"/>
              <a:t>进行编码。</a:t>
            </a:r>
          </a:p>
          <a:p>
            <a:r>
              <a:rPr lang="en-US" altLang="zh-CN" sz="1200" dirty="0" err="1"/>
              <a:t>imagePackerApi.packing</a:t>
            </a:r>
            <a:r>
              <a:rPr lang="en-US" altLang="zh-CN" sz="1200" dirty="0"/>
              <a:t>(</a:t>
            </a:r>
            <a:r>
              <a:rPr lang="en-US" altLang="zh-CN" sz="1200" dirty="0" err="1"/>
              <a:t>pixelMap</a:t>
            </a:r>
            <a:r>
              <a:rPr lang="en-US" altLang="zh-CN" sz="1200" dirty="0"/>
              <a:t>, </a:t>
            </a:r>
            <a:r>
              <a:rPr lang="en-US" altLang="zh-CN" sz="1200" dirty="0" err="1"/>
              <a:t>packOpts</a:t>
            </a:r>
            <a:r>
              <a:rPr lang="en-US" altLang="zh-CN" sz="1200" dirty="0"/>
              <a:t>).then( data =&gt; {</a:t>
            </a:r>
          </a:p>
          <a:p>
            <a:r>
              <a:rPr lang="en-US" altLang="zh-CN" sz="1200" dirty="0"/>
              <a:t>  //data</a:t>
            </a:r>
            <a:r>
              <a:rPr lang="zh-CN" altLang="en-US" sz="1200" dirty="0"/>
              <a:t>为打包获取到的文件流，写入文件保存即可得到一幅图片</a:t>
            </a:r>
          </a:p>
          <a:p>
            <a:r>
              <a:rPr lang="en-US" altLang="zh-CN" sz="1200" dirty="0"/>
              <a:t>}).catch(error =&gt; { </a:t>
            </a:r>
          </a:p>
          <a:p>
            <a:r>
              <a:rPr lang="en-US" altLang="zh-CN" sz="1200" dirty="0"/>
              <a:t>  </a:t>
            </a:r>
            <a:r>
              <a:rPr lang="en-US" altLang="zh-CN" sz="1200" dirty="0" err="1"/>
              <a:t>console.error</a:t>
            </a:r>
            <a:r>
              <a:rPr lang="en-US" altLang="zh-CN" sz="1200" dirty="0"/>
              <a:t>('Failed to pack the image. And the error is: ' + error); </a:t>
            </a:r>
          </a:p>
          <a:p>
            <a:r>
              <a:rPr lang="en-US" altLang="zh-CN" sz="1200" dirty="0"/>
              <a:t>})</a:t>
            </a:r>
          </a:p>
          <a:p>
            <a:r>
              <a:rPr lang="zh-CN" altLang="en-US" sz="1200" dirty="0"/>
              <a:t>方法二：通过</a:t>
            </a:r>
            <a:r>
              <a:rPr lang="en-US" altLang="zh-CN" sz="1200" dirty="0" err="1"/>
              <a:t>imageSource</a:t>
            </a:r>
            <a:r>
              <a:rPr lang="zh-CN" altLang="en-US" sz="1200" dirty="0"/>
              <a:t>进行编码。</a:t>
            </a:r>
          </a:p>
          <a:p>
            <a:r>
              <a:rPr lang="en-US" altLang="zh-CN" sz="1200" dirty="0" err="1"/>
              <a:t>imagePackerApi.packing</a:t>
            </a:r>
            <a:r>
              <a:rPr lang="en-US" altLang="zh-CN" sz="1200" dirty="0"/>
              <a:t>(</a:t>
            </a:r>
            <a:r>
              <a:rPr lang="en-US" altLang="zh-CN" sz="1200" dirty="0" err="1"/>
              <a:t>imageSource</a:t>
            </a:r>
            <a:r>
              <a:rPr lang="en-US" altLang="zh-CN" sz="1200" dirty="0"/>
              <a:t>, </a:t>
            </a:r>
            <a:r>
              <a:rPr lang="en-US" altLang="zh-CN" sz="1200" dirty="0" err="1"/>
              <a:t>packOpts</a:t>
            </a:r>
            <a:r>
              <a:rPr lang="en-US" altLang="zh-CN" sz="1200" dirty="0"/>
              <a:t>).then( data =&gt; {</a:t>
            </a:r>
          </a:p>
          <a:p>
            <a:r>
              <a:rPr lang="en-US" altLang="zh-CN" sz="1200" dirty="0"/>
              <a:t>    //data</a:t>
            </a:r>
            <a:r>
              <a:rPr lang="zh-CN" altLang="en-US" sz="1200" dirty="0"/>
              <a:t>为打包获取到的文件流，写入文件保存即可得到一幅图片</a:t>
            </a:r>
          </a:p>
          <a:p>
            <a:r>
              <a:rPr lang="en-US" altLang="zh-CN" sz="1200" dirty="0"/>
              <a:t>}).catch(error =&gt; { </a:t>
            </a:r>
          </a:p>
          <a:p>
            <a:r>
              <a:rPr lang="en-US" altLang="zh-CN" sz="1200" dirty="0"/>
              <a:t>  </a:t>
            </a:r>
            <a:r>
              <a:rPr lang="en-US" altLang="zh-CN" sz="1200" dirty="0" err="1"/>
              <a:t>console.error</a:t>
            </a:r>
            <a:r>
              <a:rPr lang="en-US" altLang="zh-CN" sz="1200" dirty="0"/>
              <a:t>('Failed to pack the image. And the error is: ' + error); </a:t>
            </a:r>
          </a:p>
          <a:p>
            <a:r>
              <a:rPr lang="en-US" altLang="zh-CN" sz="1200" dirty="0"/>
              <a:t>})</a:t>
            </a:r>
            <a:endParaRPr lang="zh-CN" altLang="en-US" sz="1200" dirty="0"/>
          </a:p>
        </p:txBody>
      </p:sp>
    </p:spTree>
    <p:extLst>
      <p:ext uri="{BB962C8B-B14F-4D97-AF65-F5344CB8AC3E}">
        <p14:creationId xmlns:p14="http://schemas.microsoft.com/office/powerpoint/2010/main" val="1671409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3958" y="107547"/>
            <a:ext cx="10515600" cy="1325563"/>
          </a:xfrm>
        </p:spPr>
        <p:txBody>
          <a:bodyPr/>
          <a:lstStyle/>
          <a:p>
            <a:r>
              <a:rPr lang="en-US" altLang="zh-CN" dirty="0"/>
              <a:t>10.2.7  </a:t>
            </a:r>
            <a:r>
              <a:rPr lang="zh-CN" altLang="en-US" dirty="0"/>
              <a:t>图片工具</a:t>
            </a:r>
            <a:endParaRPr lang="zh-CN" altLang="en-US" dirty="0"/>
          </a:p>
        </p:txBody>
      </p:sp>
      <p:sp>
        <p:nvSpPr>
          <p:cNvPr id="7" name="文本框 6"/>
          <p:cNvSpPr txBox="1"/>
          <p:nvPr/>
        </p:nvSpPr>
        <p:spPr>
          <a:xfrm>
            <a:off x="926206" y="1433110"/>
            <a:ext cx="10453352" cy="1323439"/>
          </a:xfrm>
          <a:prstGeom prst="rect">
            <a:avLst/>
          </a:prstGeom>
          <a:noFill/>
        </p:spPr>
        <p:txBody>
          <a:bodyPr wrap="square" rtlCol="0">
            <a:spAutoFit/>
          </a:bodyPr>
          <a:lstStyle/>
          <a:p>
            <a:r>
              <a:rPr lang="zh-CN" altLang="en-US" sz="1600" dirty="0"/>
              <a:t>图片工具当前主要提供图片</a:t>
            </a:r>
            <a:r>
              <a:rPr lang="en-US" altLang="zh-CN" sz="1600" dirty="0"/>
              <a:t>EXIF</a:t>
            </a:r>
            <a:r>
              <a:rPr lang="zh-CN" altLang="en-US" sz="1600" dirty="0"/>
              <a:t>信息的读取与编辑能力。</a:t>
            </a:r>
            <a:r>
              <a:rPr lang="en-US" altLang="zh-CN" sz="1600" dirty="0"/>
              <a:t>EXIF</a:t>
            </a:r>
            <a:r>
              <a:rPr lang="zh-CN" altLang="en-US" sz="1600" dirty="0"/>
              <a:t>（</a:t>
            </a:r>
            <a:r>
              <a:rPr lang="en-US" altLang="zh-CN" sz="1600" dirty="0"/>
              <a:t>Exchangeable Image File Format</a:t>
            </a:r>
            <a:r>
              <a:rPr lang="zh-CN" altLang="en-US" sz="1600" dirty="0"/>
              <a:t>）是专门为数码相机的照片设定的文件格式，可以记录数码照片的属性信息和拍摄数据，当前仅支持</a:t>
            </a:r>
            <a:r>
              <a:rPr lang="en-US" altLang="zh-CN" sz="1600" dirty="0"/>
              <a:t>JPEG</a:t>
            </a:r>
            <a:r>
              <a:rPr lang="zh-CN" altLang="en-US" sz="1600" dirty="0"/>
              <a:t>格式的图片。在图库等应用中，需要查看或修改数码照片的</a:t>
            </a:r>
            <a:r>
              <a:rPr lang="en-US" altLang="zh-CN" sz="1600" dirty="0"/>
              <a:t>EXIF</a:t>
            </a:r>
            <a:r>
              <a:rPr lang="zh-CN" altLang="en-US" sz="1600" dirty="0"/>
              <a:t>信息。由于摄像机的手动镜头的参数无法自动写入</a:t>
            </a:r>
            <a:r>
              <a:rPr lang="en-US" altLang="zh-CN" sz="1600" dirty="0"/>
              <a:t>EXIF</a:t>
            </a:r>
            <a:r>
              <a:rPr lang="zh-CN" altLang="en-US" sz="1600" dirty="0"/>
              <a:t>信息中或者因为相机断电等原因经常导致拍摄时间出错，这时就需要手动修改错误的</a:t>
            </a:r>
            <a:r>
              <a:rPr lang="en-US" altLang="zh-CN" sz="1600" dirty="0"/>
              <a:t>EXIF</a:t>
            </a:r>
            <a:r>
              <a:rPr lang="zh-CN" altLang="en-US" sz="1600" dirty="0"/>
              <a:t>数据，才能使用本功能</a:t>
            </a:r>
            <a:r>
              <a:rPr lang="zh-CN" altLang="en-US" sz="1600" dirty="0" smtClean="0"/>
              <a:t>。</a:t>
            </a:r>
            <a:endParaRPr lang="en-US" altLang="zh-CN" sz="1600" dirty="0" smtClean="0"/>
          </a:p>
          <a:p>
            <a:endParaRPr lang="zh-CN" altLang="en-US" sz="1600" dirty="0"/>
          </a:p>
        </p:txBody>
      </p:sp>
    </p:spTree>
    <p:extLst>
      <p:ext uri="{BB962C8B-B14F-4D97-AF65-F5344CB8AC3E}">
        <p14:creationId xmlns:p14="http://schemas.microsoft.com/office/powerpoint/2010/main" val="2146057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29992" y="595983"/>
            <a:ext cx="10453352" cy="7232749"/>
          </a:xfrm>
          <a:prstGeom prst="rect">
            <a:avLst/>
          </a:prstGeom>
          <a:noFill/>
        </p:spPr>
        <p:txBody>
          <a:bodyPr wrap="square" rtlCol="0">
            <a:spAutoFit/>
          </a:bodyPr>
          <a:lstStyle/>
          <a:p>
            <a:r>
              <a:rPr lang="en-US" altLang="zh-CN" sz="1600" dirty="0" err="1"/>
              <a:t>HarmonyOS</a:t>
            </a:r>
            <a:r>
              <a:rPr lang="zh-CN" altLang="en-US" sz="1600" dirty="0"/>
              <a:t>目前仅支持对部分</a:t>
            </a:r>
            <a:r>
              <a:rPr lang="en-US" altLang="zh-CN" sz="1600" dirty="0"/>
              <a:t>EXIF</a:t>
            </a:r>
            <a:r>
              <a:rPr lang="zh-CN" altLang="en-US" sz="1600" dirty="0"/>
              <a:t>信息的查看和修改</a:t>
            </a:r>
            <a:r>
              <a:rPr lang="zh-CN" altLang="en-US" sz="1600" dirty="0" smtClean="0"/>
              <a:t>。</a:t>
            </a:r>
            <a:endParaRPr lang="en-US" altLang="zh-CN" sz="1600" dirty="0" smtClean="0"/>
          </a:p>
          <a:p>
            <a:endParaRPr lang="zh-CN" altLang="en-US" sz="1600" dirty="0"/>
          </a:p>
          <a:p>
            <a:r>
              <a:rPr lang="en-US" altLang="zh-CN" sz="1600" dirty="0"/>
              <a:t>EXIF</a:t>
            </a:r>
            <a:r>
              <a:rPr lang="zh-CN" altLang="en-US" sz="1600" dirty="0"/>
              <a:t>信息的读取与编辑的开发步骤如下：</a:t>
            </a:r>
          </a:p>
          <a:p>
            <a:endParaRPr lang="en-US" altLang="zh-CN" sz="1600" dirty="0" smtClean="0"/>
          </a:p>
          <a:p>
            <a:r>
              <a:rPr lang="zh-CN" altLang="en-US" sz="1600" dirty="0" smtClean="0">
                <a:solidFill>
                  <a:srgbClr val="00B0F0"/>
                </a:solidFill>
              </a:rPr>
              <a:t>步骤一：</a:t>
            </a:r>
            <a:r>
              <a:rPr lang="zh-CN" altLang="en-US" sz="1600" dirty="0" smtClean="0"/>
              <a:t>获取</a:t>
            </a:r>
            <a:r>
              <a:rPr lang="zh-CN" altLang="en-US" sz="1600" dirty="0"/>
              <a:t>图片，创建图片源</a:t>
            </a:r>
            <a:r>
              <a:rPr lang="en-US" altLang="zh-CN" sz="1600" dirty="0" err="1"/>
              <a:t>ImageSource</a:t>
            </a:r>
            <a:r>
              <a:rPr lang="zh-CN" altLang="en-US" sz="1600" dirty="0"/>
              <a:t>。</a:t>
            </a:r>
          </a:p>
          <a:p>
            <a:r>
              <a:rPr lang="en-US" altLang="zh-CN" sz="1600" dirty="0"/>
              <a:t>//</a:t>
            </a:r>
            <a:r>
              <a:rPr lang="zh-CN" altLang="en-US" sz="1600" dirty="0"/>
              <a:t>导入相关模块包</a:t>
            </a:r>
          </a:p>
          <a:p>
            <a:r>
              <a:rPr lang="en-US" altLang="zh-CN" sz="1600" dirty="0"/>
              <a:t>import image from '@</a:t>
            </a:r>
            <a:r>
              <a:rPr lang="en-US" altLang="zh-CN" sz="1600" dirty="0" err="1"/>
              <a:t>ohos.multimedia.image</a:t>
            </a:r>
            <a:r>
              <a:rPr lang="en-US" altLang="zh-CN" sz="1600" dirty="0"/>
              <a:t>';</a:t>
            </a:r>
          </a:p>
          <a:p>
            <a:endParaRPr lang="en-US" altLang="zh-CN" sz="1600" dirty="0"/>
          </a:p>
          <a:p>
            <a:r>
              <a:rPr lang="en-US" altLang="zh-CN" sz="1600" dirty="0"/>
              <a:t>//</a:t>
            </a:r>
            <a:r>
              <a:rPr lang="zh-CN" altLang="en-US" sz="1600" dirty="0"/>
              <a:t>获取沙箱路径创建</a:t>
            </a:r>
            <a:r>
              <a:rPr lang="en-US" altLang="zh-CN" sz="1600" dirty="0" err="1"/>
              <a:t>ImageSource</a:t>
            </a:r>
            <a:endParaRPr lang="en-US" altLang="zh-CN" sz="1600" dirty="0"/>
          </a:p>
          <a:p>
            <a:r>
              <a:rPr lang="en-US" altLang="zh-CN" sz="1600" dirty="0" err="1"/>
              <a:t>const</a:t>
            </a:r>
            <a:r>
              <a:rPr lang="en-US" altLang="zh-CN" sz="1600" dirty="0"/>
              <a:t> </a:t>
            </a:r>
            <a:r>
              <a:rPr lang="en-US" altLang="zh-CN" sz="1600" dirty="0" err="1"/>
              <a:t>fd</a:t>
            </a:r>
            <a:r>
              <a:rPr lang="en-US" altLang="zh-CN" sz="1600" dirty="0"/>
              <a:t> = ...; //</a:t>
            </a:r>
            <a:r>
              <a:rPr lang="zh-CN" altLang="en-US" sz="1600" dirty="0"/>
              <a:t>获取需要被处理的图片的</a:t>
            </a:r>
            <a:r>
              <a:rPr lang="en-US" altLang="zh-CN" sz="1600" dirty="0" err="1"/>
              <a:t>fd</a:t>
            </a:r>
            <a:endParaRPr lang="en-US" altLang="zh-CN" sz="1600" dirty="0"/>
          </a:p>
          <a:p>
            <a:r>
              <a:rPr lang="en-US" altLang="zh-CN" sz="1600" dirty="0" err="1"/>
              <a:t>const</a:t>
            </a:r>
            <a:r>
              <a:rPr lang="en-US" altLang="zh-CN" sz="1600" dirty="0"/>
              <a:t> </a:t>
            </a:r>
            <a:r>
              <a:rPr lang="en-US" altLang="zh-CN" sz="1600" dirty="0" err="1"/>
              <a:t>imageSource</a:t>
            </a:r>
            <a:r>
              <a:rPr lang="en-US" altLang="zh-CN" sz="1600" dirty="0"/>
              <a:t> = </a:t>
            </a:r>
            <a:r>
              <a:rPr lang="en-US" altLang="zh-CN" sz="1600" dirty="0" err="1"/>
              <a:t>image.createImageSource</a:t>
            </a:r>
            <a:r>
              <a:rPr lang="en-US" altLang="zh-CN" sz="1600" dirty="0"/>
              <a:t>(</a:t>
            </a:r>
            <a:r>
              <a:rPr lang="en-US" altLang="zh-CN" sz="1600" dirty="0" err="1"/>
              <a:t>fd</a:t>
            </a:r>
            <a:r>
              <a:rPr lang="en-US" altLang="zh-CN" sz="1600" dirty="0"/>
              <a:t>);</a:t>
            </a:r>
          </a:p>
          <a:p>
            <a:endParaRPr lang="en-US" altLang="zh-CN" sz="1600" dirty="0" smtClean="0"/>
          </a:p>
          <a:p>
            <a:r>
              <a:rPr lang="zh-CN" altLang="en-US" sz="1600" dirty="0" smtClean="0">
                <a:solidFill>
                  <a:srgbClr val="00B0F0"/>
                </a:solidFill>
              </a:rPr>
              <a:t>步骤二：</a:t>
            </a:r>
            <a:r>
              <a:rPr lang="zh-CN" altLang="en-US" sz="1600" dirty="0" smtClean="0"/>
              <a:t>读取</a:t>
            </a:r>
            <a:r>
              <a:rPr lang="zh-CN" altLang="en-US" sz="1600" dirty="0"/>
              <a:t>、编辑</a:t>
            </a:r>
            <a:r>
              <a:rPr lang="en-US" altLang="zh-CN" sz="1600" dirty="0"/>
              <a:t>EXIF</a:t>
            </a:r>
            <a:r>
              <a:rPr lang="zh-CN" altLang="en-US" sz="1600" dirty="0"/>
              <a:t>信息。</a:t>
            </a:r>
          </a:p>
          <a:p>
            <a:r>
              <a:rPr lang="en-US" altLang="zh-CN" sz="1600" dirty="0"/>
              <a:t>//</a:t>
            </a:r>
            <a:r>
              <a:rPr lang="zh-CN" altLang="en-US" sz="1600" dirty="0"/>
              <a:t>读取</a:t>
            </a:r>
            <a:r>
              <a:rPr lang="en-US" altLang="zh-CN" sz="1600" dirty="0"/>
              <a:t>EXIF</a:t>
            </a:r>
            <a:r>
              <a:rPr lang="zh-CN" altLang="en-US" sz="1600" dirty="0"/>
              <a:t>信息，</a:t>
            </a:r>
            <a:r>
              <a:rPr lang="en-US" altLang="zh-CN" sz="1600" dirty="0" err="1"/>
              <a:t>BitsPerSample</a:t>
            </a:r>
            <a:r>
              <a:rPr lang="zh-CN" altLang="en-US" sz="1600" dirty="0"/>
              <a:t>为每个像素的比特数</a:t>
            </a:r>
          </a:p>
          <a:p>
            <a:r>
              <a:rPr lang="en-US" altLang="zh-CN" sz="1600" dirty="0" err="1"/>
              <a:t>imageSource.getImageProperty</a:t>
            </a:r>
            <a:r>
              <a:rPr lang="en-US" altLang="zh-CN" sz="1600" dirty="0"/>
              <a:t>('</a:t>
            </a:r>
            <a:r>
              <a:rPr lang="en-US" altLang="zh-CN" sz="1600" dirty="0" err="1"/>
              <a:t>BitsPerSample</a:t>
            </a:r>
            <a:r>
              <a:rPr lang="en-US" altLang="zh-CN" sz="1600" dirty="0"/>
              <a:t>', (error, data) =&gt; {</a:t>
            </a:r>
          </a:p>
          <a:p>
            <a:r>
              <a:rPr lang="en-US" altLang="zh-CN" sz="1600" dirty="0"/>
              <a:t>  if (error) {</a:t>
            </a:r>
          </a:p>
          <a:p>
            <a:r>
              <a:rPr lang="en-US" altLang="zh-CN" sz="1600" dirty="0"/>
              <a:t>    </a:t>
            </a:r>
            <a:r>
              <a:rPr lang="en-US" altLang="zh-CN" sz="1600" dirty="0" err="1"/>
              <a:t>console.error</a:t>
            </a:r>
            <a:r>
              <a:rPr lang="en-US" altLang="zh-CN" sz="1600" dirty="0"/>
              <a:t>('Failed to get the value of the specified attribute key of the </a:t>
            </a:r>
            <a:r>
              <a:rPr lang="en-US" altLang="zh-CN" sz="1600" dirty="0" err="1"/>
              <a:t>image.And</a:t>
            </a:r>
            <a:r>
              <a:rPr lang="en-US" altLang="zh-CN" sz="1600" dirty="0"/>
              <a:t> the error is: ' + error);</a:t>
            </a:r>
          </a:p>
          <a:p>
            <a:r>
              <a:rPr lang="en-US" altLang="zh-CN" sz="1600" dirty="0"/>
              <a:t>  } else {</a:t>
            </a:r>
          </a:p>
          <a:p>
            <a:r>
              <a:rPr lang="en-US" altLang="zh-CN" sz="1600" dirty="0"/>
              <a:t>    console.info('Succeeded in getting the value of the specified attribute key of the image ' + data);</a:t>
            </a:r>
          </a:p>
          <a:p>
            <a:r>
              <a:rPr lang="en-US" altLang="zh-CN" sz="1600" dirty="0"/>
              <a:t>  }</a:t>
            </a:r>
          </a:p>
          <a:p>
            <a:r>
              <a:rPr lang="en-US" altLang="zh-CN" sz="1600" dirty="0"/>
              <a:t>})</a:t>
            </a:r>
          </a:p>
          <a:p>
            <a:endParaRPr lang="en-US" altLang="zh-CN" sz="1600" dirty="0"/>
          </a:p>
          <a:p>
            <a:r>
              <a:rPr lang="en-US" altLang="zh-CN" sz="1600" dirty="0"/>
              <a:t>//</a:t>
            </a:r>
            <a:r>
              <a:rPr lang="zh-CN" altLang="en-US" sz="1600" dirty="0"/>
              <a:t>编辑</a:t>
            </a:r>
            <a:r>
              <a:rPr lang="en-US" altLang="zh-CN" sz="1600" dirty="0"/>
              <a:t>EXIF</a:t>
            </a:r>
            <a:r>
              <a:rPr lang="zh-CN" altLang="en-US" sz="1600" dirty="0"/>
              <a:t>信息</a:t>
            </a:r>
          </a:p>
          <a:p>
            <a:r>
              <a:rPr lang="en-US" altLang="zh-CN" sz="1600" dirty="0" err="1"/>
              <a:t>imageSource.modifyImageProperty</a:t>
            </a:r>
            <a:r>
              <a:rPr lang="en-US" altLang="zh-CN" sz="1600" dirty="0"/>
              <a:t>('</a:t>
            </a:r>
            <a:r>
              <a:rPr lang="en-US" altLang="zh-CN" sz="1600" dirty="0" err="1"/>
              <a:t>ImageWidth</a:t>
            </a:r>
            <a:r>
              <a:rPr lang="en-US" altLang="zh-CN" sz="1600" dirty="0"/>
              <a:t>', '120').then(() =&gt; {</a:t>
            </a:r>
          </a:p>
          <a:p>
            <a:r>
              <a:rPr lang="en-US" altLang="zh-CN" sz="1600" dirty="0"/>
              <a:t>  </a:t>
            </a:r>
            <a:r>
              <a:rPr lang="en-US" altLang="zh-CN" sz="1600" dirty="0" err="1"/>
              <a:t>const</a:t>
            </a:r>
            <a:r>
              <a:rPr lang="en-US" altLang="zh-CN" sz="1600" dirty="0"/>
              <a:t> width = </a:t>
            </a:r>
            <a:r>
              <a:rPr lang="en-US" altLang="zh-CN" sz="1600" dirty="0" err="1"/>
              <a:t>imageSource.getImageProperty</a:t>
            </a:r>
            <a:r>
              <a:rPr lang="en-US" altLang="zh-CN" sz="1600" dirty="0"/>
              <a:t>("</a:t>
            </a:r>
            <a:r>
              <a:rPr lang="en-US" altLang="zh-CN" sz="1600" dirty="0" err="1"/>
              <a:t>ImageWidth</a:t>
            </a:r>
            <a:r>
              <a:rPr lang="en-US" altLang="zh-CN" sz="1600" dirty="0"/>
              <a:t>");</a:t>
            </a:r>
          </a:p>
          <a:p>
            <a:r>
              <a:rPr lang="en-US" altLang="zh-CN" sz="1600" dirty="0"/>
              <a:t>  console.info('The new </a:t>
            </a:r>
            <a:r>
              <a:rPr lang="en-US" altLang="zh-CN" sz="1600" dirty="0" err="1"/>
              <a:t>imageWidth</a:t>
            </a:r>
            <a:r>
              <a:rPr lang="en-US" altLang="zh-CN" sz="1600" dirty="0"/>
              <a:t> is ' + width);</a:t>
            </a:r>
          </a:p>
          <a:p>
            <a:r>
              <a:rPr lang="en-US" altLang="zh-CN" sz="1600" dirty="0"/>
              <a:t>})</a:t>
            </a:r>
          </a:p>
          <a:p>
            <a:endParaRPr lang="en-US" altLang="zh-CN" sz="1600" dirty="0" smtClean="0"/>
          </a:p>
          <a:p>
            <a:endParaRPr lang="zh-CN" altLang="en-US" sz="1600" dirty="0"/>
          </a:p>
        </p:txBody>
      </p:sp>
    </p:spTree>
    <p:extLst>
      <p:ext uri="{BB962C8B-B14F-4D97-AF65-F5344CB8AC3E}">
        <p14:creationId xmlns:p14="http://schemas.microsoft.com/office/powerpoint/2010/main" val="1492222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10.3  </a:t>
            </a:r>
            <a:r>
              <a:rPr lang="zh-CN" altLang="en-US" dirty="0"/>
              <a:t>视频开发</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在</a:t>
            </a:r>
            <a:r>
              <a:rPr lang="en-US" altLang="zh-CN" dirty="0" err="1"/>
              <a:t>HarmonyOS</a:t>
            </a:r>
            <a:r>
              <a:rPr lang="zh-CN" altLang="en-US" dirty="0"/>
              <a:t>系统中，提供以下两种视频播放开发的方案。</a:t>
            </a:r>
          </a:p>
          <a:p>
            <a:r>
              <a:rPr lang="en-US" altLang="zh-CN" dirty="0" err="1" smtClean="0"/>
              <a:t>Vid</a:t>
            </a:r>
            <a:r>
              <a:rPr lang="en-US" altLang="zh-CN" dirty="0" err="1" smtClean="0">
                <a:solidFill>
                  <a:srgbClr val="00B0F0"/>
                </a:solidFill>
              </a:rPr>
              <a:t>AVPlayer</a:t>
            </a:r>
            <a:r>
              <a:rPr lang="zh-CN" altLang="en-US" dirty="0">
                <a:solidFill>
                  <a:srgbClr val="00B0F0"/>
                </a:solidFill>
              </a:rPr>
              <a:t>：功能较完善的音视频播放</a:t>
            </a:r>
            <a:r>
              <a:rPr lang="en-US" altLang="zh-CN" dirty="0" err="1">
                <a:solidFill>
                  <a:srgbClr val="00B0F0"/>
                </a:solidFill>
              </a:rPr>
              <a:t>ArkTS</a:t>
            </a:r>
            <a:r>
              <a:rPr lang="en-US" altLang="zh-CN" dirty="0">
                <a:solidFill>
                  <a:srgbClr val="00B0F0"/>
                </a:solidFill>
              </a:rPr>
              <a:t>/JS API</a:t>
            </a:r>
            <a:r>
              <a:rPr lang="zh-CN" altLang="en-US" dirty="0">
                <a:solidFill>
                  <a:srgbClr val="00B0F0"/>
                </a:solidFill>
              </a:rPr>
              <a:t>，集成了流媒体和本地资源解析、媒体资源解封装、视频解码和渲染功能，适用于对媒体资源进行端到端播放的场景，可直接播放</a:t>
            </a:r>
            <a:r>
              <a:rPr lang="en-US" altLang="zh-CN" dirty="0">
                <a:solidFill>
                  <a:srgbClr val="00B0F0"/>
                </a:solidFill>
              </a:rPr>
              <a:t>MP4</a:t>
            </a:r>
            <a:r>
              <a:rPr lang="zh-CN" altLang="en-US" dirty="0">
                <a:solidFill>
                  <a:srgbClr val="00B0F0"/>
                </a:solidFill>
              </a:rPr>
              <a:t>、</a:t>
            </a:r>
            <a:r>
              <a:rPr lang="en-US" altLang="zh-CN" dirty="0">
                <a:solidFill>
                  <a:srgbClr val="00B0F0"/>
                </a:solidFill>
              </a:rPr>
              <a:t>MKV</a:t>
            </a:r>
            <a:r>
              <a:rPr lang="zh-CN" altLang="en-US" dirty="0">
                <a:solidFill>
                  <a:srgbClr val="00B0F0"/>
                </a:solidFill>
              </a:rPr>
              <a:t>等格式的视频文件。</a:t>
            </a:r>
          </a:p>
          <a:p>
            <a:r>
              <a:rPr lang="en-US" altLang="zh-CN" dirty="0">
                <a:solidFill>
                  <a:srgbClr val="00B0F0"/>
                </a:solidFill>
              </a:rPr>
              <a:t>Video</a:t>
            </a:r>
            <a:r>
              <a:rPr lang="zh-CN" altLang="en-US" dirty="0">
                <a:solidFill>
                  <a:srgbClr val="00B0F0"/>
                </a:solidFill>
              </a:rPr>
              <a:t>组件：封装了视频播放的基础能力，设置数据源和基础信息即可播放视频，但相对扩展能力较弱</a:t>
            </a:r>
            <a:r>
              <a:rPr lang="zh-CN" altLang="en-US" dirty="0" smtClean="0">
                <a:solidFill>
                  <a:srgbClr val="00B0F0"/>
                </a:solidFill>
              </a:rPr>
              <a:t>。</a:t>
            </a:r>
            <a:endParaRPr lang="zh-CN" altLang="en-US" dirty="0"/>
          </a:p>
          <a:p>
            <a:pPr marL="0" indent="0">
              <a:buNone/>
            </a:pPr>
            <a:r>
              <a:rPr lang="zh-CN" altLang="en-US" dirty="0"/>
              <a:t>本节重点介绍如何使用</a:t>
            </a:r>
            <a:r>
              <a:rPr lang="en-US" altLang="zh-CN" dirty="0" err="1"/>
              <a:t>AVPlayer</a:t>
            </a:r>
            <a:r>
              <a:rPr lang="zh-CN" altLang="en-US" dirty="0"/>
              <a:t>开发视频播放功能，以完整地播放一个视频作为示例，实现端到端播放原始媒体资源。</a:t>
            </a:r>
          </a:p>
          <a:p>
            <a:pPr marL="0" indent="0">
              <a:buNone/>
            </a:pPr>
            <a:r>
              <a:rPr lang="en-US" altLang="zh-CN" dirty="0"/>
              <a:t>10.3.1  </a:t>
            </a:r>
            <a:r>
              <a:rPr lang="zh-CN" altLang="en-US" dirty="0"/>
              <a:t>视频开发</a:t>
            </a:r>
            <a:r>
              <a:rPr lang="zh-CN" altLang="en-US" dirty="0" smtClean="0"/>
              <a:t>指导</a:t>
            </a:r>
            <a:endParaRPr lang="en-US" altLang="zh-CN" dirty="0"/>
          </a:p>
          <a:p>
            <a:pPr marL="0" indent="0">
              <a:buNone/>
            </a:pPr>
            <a:r>
              <a:rPr lang="en-US" altLang="zh-CN" dirty="0"/>
              <a:t>10.3.2  </a:t>
            </a:r>
            <a:r>
              <a:rPr lang="zh-CN" altLang="en-US" dirty="0"/>
              <a:t>视频开发</a:t>
            </a:r>
            <a:r>
              <a:rPr lang="zh-CN" altLang="en-US" dirty="0" smtClean="0"/>
              <a:t>步骤</a:t>
            </a:r>
            <a:endParaRPr lang="zh-CN" altLang="en-US" dirty="0"/>
          </a:p>
        </p:txBody>
      </p:sp>
    </p:spTree>
    <p:extLst>
      <p:ext uri="{BB962C8B-B14F-4D97-AF65-F5344CB8AC3E}">
        <p14:creationId xmlns:p14="http://schemas.microsoft.com/office/powerpoint/2010/main" val="880301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3958" y="107547"/>
            <a:ext cx="10515600" cy="1325563"/>
          </a:xfrm>
        </p:spPr>
        <p:txBody>
          <a:bodyPr/>
          <a:lstStyle/>
          <a:p>
            <a:r>
              <a:rPr lang="en-US" altLang="zh-CN" dirty="0"/>
              <a:t>10.3.1  </a:t>
            </a:r>
            <a:r>
              <a:rPr lang="zh-CN" altLang="en-US" dirty="0"/>
              <a:t>视频开发指导</a:t>
            </a:r>
            <a:endParaRPr lang="zh-CN" altLang="en-US" dirty="0"/>
          </a:p>
        </p:txBody>
      </p:sp>
      <p:sp>
        <p:nvSpPr>
          <p:cNvPr id="7" name="文本框 6"/>
          <p:cNvSpPr txBox="1"/>
          <p:nvPr/>
        </p:nvSpPr>
        <p:spPr>
          <a:xfrm>
            <a:off x="1467118" y="1554731"/>
            <a:ext cx="2563969" cy="4031873"/>
          </a:xfrm>
          <a:prstGeom prst="rect">
            <a:avLst/>
          </a:prstGeom>
          <a:noFill/>
        </p:spPr>
        <p:txBody>
          <a:bodyPr wrap="square" rtlCol="0">
            <a:spAutoFit/>
          </a:bodyPr>
          <a:lstStyle/>
          <a:p>
            <a:r>
              <a:rPr lang="zh-CN" altLang="en-US" sz="1600" dirty="0"/>
              <a:t>视频播放的全流程包括创建</a:t>
            </a:r>
            <a:r>
              <a:rPr lang="en-US" altLang="zh-CN" sz="1600" dirty="0" err="1"/>
              <a:t>AVPlayer</a:t>
            </a:r>
            <a:r>
              <a:rPr lang="zh-CN" altLang="en-US" sz="1600" dirty="0"/>
              <a:t>、设置播放资源和窗口、设置播放参数（音量</a:t>
            </a:r>
            <a:r>
              <a:rPr lang="en-US" altLang="zh-CN" sz="1600" dirty="0"/>
              <a:t>/</a:t>
            </a:r>
            <a:r>
              <a:rPr lang="zh-CN" altLang="en-US" sz="1600" dirty="0"/>
              <a:t>倍速</a:t>
            </a:r>
            <a:r>
              <a:rPr lang="en-US" altLang="zh-CN" sz="1600" dirty="0"/>
              <a:t>/</a:t>
            </a:r>
            <a:r>
              <a:rPr lang="zh-CN" altLang="en-US" sz="1600" dirty="0"/>
              <a:t>缩放模式）、播放控制（播放</a:t>
            </a:r>
            <a:r>
              <a:rPr lang="en-US" altLang="zh-CN" sz="1600" dirty="0"/>
              <a:t>/</a:t>
            </a:r>
            <a:r>
              <a:rPr lang="zh-CN" altLang="en-US" sz="1600" dirty="0"/>
              <a:t>暂停</a:t>
            </a:r>
            <a:r>
              <a:rPr lang="en-US" altLang="zh-CN" sz="1600" dirty="0"/>
              <a:t>/</a:t>
            </a:r>
            <a:r>
              <a:rPr lang="zh-CN" altLang="en-US" sz="1600" dirty="0"/>
              <a:t>跳转</a:t>
            </a:r>
            <a:r>
              <a:rPr lang="en-US" altLang="zh-CN" sz="1600" dirty="0"/>
              <a:t>/</a:t>
            </a:r>
            <a:r>
              <a:rPr lang="zh-CN" altLang="en-US" sz="1600" dirty="0"/>
              <a:t>停止）、重置、销毁资源。在进行应用开发的过程中，开发者可以通过</a:t>
            </a:r>
            <a:r>
              <a:rPr lang="en-US" altLang="zh-CN" sz="1600" dirty="0" err="1"/>
              <a:t>AVPlayer</a:t>
            </a:r>
            <a:r>
              <a:rPr lang="zh-CN" altLang="en-US" sz="1600" dirty="0"/>
              <a:t>的</a:t>
            </a:r>
            <a:r>
              <a:rPr lang="en-US" altLang="zh-CN" sz="1600" dirty="0"/>
              <a:t>state</a:t>
            </a:r>
            <a:r>
              <a:rPr lang="zh-CN" altLang="en-US" sz="1600" dirty="0"/>
              <a:t>属性主动获取当前状态或使用</a:t>
            </a:r>
            <a:r>
              <a:rPr lang="en-US" altLang="zh-CN" sz="1600" dirty="0"/>
              <a:t>on('</a:t>
            </a:r>
            <a:r>
              <a:rPr lang="en-US" altLang="zh-CN" sz="1600" dirty="0" err="1"/>
              <a:t>stateChange</a:t>
            </a:r>
            <a:r>
              <a:rPr lang="en-US" altLang="zh-CN" sz="1600" dirty="0"/>
              <a:t>')</a:t>
            </a:r>
            <a:r>
              <a:rPr lang="zh-CN" altLang="en-US" sz="1600" dirty="0"/>
              <a:t>方法监听状态变化。如果应用在视频播放器处于错误状态时执行操作，则系统可能会抛出异常或生成其他未定义的行为。</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635" y="1117638"/>
            <a:ext cx="6535062" cy="4906060"/>
          </a:xfrm>
          <a:prstGeom prst="rect">
            <a:avLst/>
          </a:prstGeom>
        </p:spPr>
      </p:pic>
    </p:spTree>
    <p:extLst>
      <p:ext uri="{BB962C8B-B14F-4D97-AF65-F5344CB8AC3E}">
        <p14:creationId xmlns:p14="http://schemas.microsoft.com/office/powerpoint/2010/main" val="2775731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3958" y="107547"/>
            <a:ext cx="10515600" cy="1325563"/>
          </a:xfrm>
        </p:spPr>
        <p:txBody>
          <a:bodyPr/>
          <a:lstStyle/>
          <a:p>
            <a:r>
              <a:rPr lang="en-US" altLang="zh-CN" dirty="0"/>
              <a:t>10.3.2  </a:t>
            </a:r>
            <a:r>
              <a:rPr lang="zh-CN" altLang="en-US" dirty="0"/>
              <a:t>视频开发步骤</a:t>
            </a:r>
            <a:endParaRPr lang="zh-CN" altLang="en-US" dirty="0"/>
          </a:p>
        </p:txBody>
      </p:sp>
      <p:sp>
        <p:nvSpPr>
          <p:cNvPr id="7" name="文本框 6"/>
          <p:cNvSpPr txBox="1"/>
          <p:nvPr/>
        </p:nvSpPr>
        <p:spPr>
          <a:xfrm>
            <a:off x="1080752" y="1263833"/>
            <a:ext cx="4869287" cy="338554"/>
          </a:xfrm>
          <a:prstGeom prst="rect">
            <a:avLst/>
          </a:prstGeom>
          <a:noFill/>
        </p:spPr>
        <p:txBody>
          <a:bodyPr wrap="square" rtlCol="0">
            <a:spAutoFit/>
          </a:bodyPr>
          <a:lstStyle/>
          <a:p>
            <a:r>
              <a:rPr lang="en-US" altLang="zh-CN" sz="1600" dirty="0" err="1"/>
              <a:t>AVPlayer</a:t>
            </a:r>
            <a:r>
              <a:rPr lang="zh-CN" altLang="en-US" sz="1600" dirty="0"/>
              <a:t>开发视频播放功能的步骤如下：</a:t>
            </a:r>
          </a:p>
        </p:txBody>
      </p:sp>
      <p:sp>
        <p:nvSpPr>
          <p:cNvPr id="4" name="文本框 3"/>
          <p:cNvSpPr txBox="1"/>
          <p:nvPr/>
        </p:nvSpPr>
        <p:spPr>
          <a:xfrm>
            <a:off x="1080752" y="1764406"/>
            <a:ext cx="10298806" cy="4832092"/>
          </a:xfrm>
          <a:prstGeom prst="rect">
            <a:avLst/>
          </a:prstGeom>
          <a:noFill/>
        </p:spPr>
        <p:txBody>
          <a:bodyPr wrap="square" rtlCol="0">
            <a:spAutoFit/>
          </a:bodyPr>
          <a:lstStyle/>
          <a:p>
            <a:r>
              <a:rPr lang="zh-CN" altLang="en-US" sz="1400" dirty="0" smtClean="0"/>
              <a:t>步骤一：创建</a:t>
            </a:r>
            <a:r>
              <a:rPr lang="zh-CN" altLang="en-US" sz="1400" dirty="0"/>
              <a:t>实例</a:t>
            </a:r>
            <a:r>
              <a:rPr lang="en-US" altLang="zh-CN" sz="1400" dirty="0" err="1"/>
              <a:t>createAVPlayer</a:t>
            </a:r>
            <a:r>
              <a:rPr lang="en-US" altLang="zh-CN" sz="1400" dirty="0"/>
              <a:t>()</a:t>
            </a:r>
            <a:r>
              <a:rPr lang="zh-CN" altLang="en-US" sz="1400" dirty="0"/>
              <a:t>，</a:t>
            </a:r>
            <a:r>
              <a:rPr lang="en-US" altLang="zh-CN" sz="1400" dirty="0" err="1"/>
              <a:t>AVPlayer</a:t>
            </a:r>
            <a:r>
              <a:rPr lang="zh-CN" altLang="en-US" sz="1400" dirty="0"/>
              <a:t>初始化</a:t>
            </a:r>
            <a:r>
              <a:rPr lang="en-US" altLang="zh-CN" sz="1400" dirty="0"/>
              <a:t>idle</a:t>
            </a:r>
            <a:r>
              <a:rPr lang="zh-CN" altLang="en-US" sz="1400" dirty="0"/>
              <a:t>状态。设置业务需要的监听事件，搭配全流程场景使用。支持的监听事件说明如下：</a:t>
            </a:r>
          </a:p>
          <a:p>
            <a:pPr marL="285750" indent="-285750">
              <a:buFont typeface="Arial" panose="020B0604020202020204" pitchFamily="34" charset="0"/>
              <a:buChar char="•"/>
            </a:pPr>
            <a:r>
              <a:rPr lang="en-US" altLang="zh-CN" sz="1400" dirty="0" err="1">
                <a:solidFill>
                  <a:srgbClr val="00B0F0"/>
                </a:solidFill>
              </a:rPr>
              <a:t>stateChange</a:t>
            </a:r>
            <a:r>
              <a:rPr lang="zh-CN" altLang="en-US" sz="1400" dirty="0">
                <a:solidFill>
                  <a:srgbClr val="00B0F0"/>
                </a:solidFill>
              </a:rPr>
              <a:t>：监听播放器的</a:t>
            </a:r>
            <a:r>
              <a:rPr lang="en-US" altLang="zh-CN" sz="1400" dirty="0">
                <a:solidFill>
                  <a:srgbClr val="00B0F0"/>
                </a:solidFill>
              </a:rPr>
              <a:t>state</a:t>
            </a:r>
            <a:r>
              <a:rPr lang="zh-CN" altLang="en-US" sz="1400" dirty="0">
                <a:solidFill>
                  <a:srgbClr val="00B0F0"/>
                </a:solidFill>
              </a:rPr>
              <a:t>属性改变。</a:t>
            </a:r>
          </a:p>
          <a:p>
            <a:pPr marL="285750" indent="-285750">
              <a:buFont typeface="Arial" panose="020B0604020202020204" pitchFamily="34" charset="0"/>
              <a:buChar char="•"/>
            </a:pPr>
            <a:r>
              <a:rPr lang="en-US" altLang="zh-CN" sz="1400" dirty="0">
                <a:solidFill>
                  <a:srgbClr val="00B0F0"/>
                </a:solidFill>
              </a:rPr>
              <a:t>error</a:t>
            </a:r>
            <a:r>
              <a:rPr lang="zh-CN" altLang="en-US" sz="1400" dirty="0">
                <a:solidFill>
                  <a:srgbClr val="00B0F0"/>
                </a:solidFill>
              </a:rPr>
              <a:t>：监听播放器的错误信息。</a:t>
            </a:r>
          </a:p>
          <a:p>
            <a:pPr marL="285750" indent="-285750">
              <a:buFont typeface="Arial" panose="020B0604020202020204" pitchFamily="34" charset="0"/>
              <a:buChar char="•"/>
            </a:pPr>
            <a:r>
              <a:rPr lang="en-US" altLang="zh-CN" sz="1400" dirty="0" err="1">
                <a:solidFill>
                  <a:srgbClr val="00B0F0"/>
                </a:solidFill>
              </a:rPr>
              <a:t>durationUpdate</a:t>
            </a:r>
            <a:r>
              <a:rPr lang="zh-CN" altLang="en-US" sz="1400" dirty="0">
                <a:solidFill>
                  <a:srgbClr val="00B0F0"/>
                </a:solidFill>
              </a:rPr>
              <a:t>：用于进度条，监听进度条长度，刷新资源时长。</a:t>
            </a:r>
          </a:p>
          <a:p>
            <a:pPr marL="285750" indent="-285750">
              <a:buFont typeface="Arial" panose="020B0604020202020204" pitchFamily="34" charset="0"/>
              <a:buChar char="•"/>
            </a:pPr>
            <a:r>
              <a:rPr lang="en-US" altLang="zh-CN" sz="1400" dirty="0" err="1">
                <a:solidFill>
                  <a:srgbClr val="00B0F0"/>
                </a:solidFill>
              </a:rPr>
              <a:t>timeUpdate</a:t>
            </a:r>
            <a:r>
              <a:rPr lang="zh-CN" altLang="en-US" sz="1400" dirty="0">
                <a:solidFill>
                  <a:srgbClr val="00B0F0"/>
                </a:solidFill>
              </a:rPr>
              <a:t>：监听进度条当前位置，刷新当前时间。</a:t>
            </a:r>
          </a:p>
          <a:p>
            <a:pPr marL="285750" indent="-285750">
              <a:buFont typeface="Arial" panose="020B0604020202020204" pitchFamily="34" charset="0"/>
              <a:buChar char="•"/>
            </a:pPr>
            <a:r>
              <a:rPr lang="en-US" altLang="zh-CN" sz="1400" dirty="0" err="1">
                <a:solidFill>
                  <a:srgbClr val="00B0F0"/>
                </a:solidFill>
              </a:rPr>
              <a:t>seekDone</a:t>
            </a:r>
            <a:r>
              <a:rPr lang="zh-CN" altLang="en-US" sz="1400" dirty="0">
                <a:solidFill>
                  <a:srgbClr val="00B0F0"/>
                </a:solidFill>
              </a:rPr>
              <a:t>：响应</a:t>
            </a:r>
            <a:r>
              <a:rPr lang="en-US" altLang="zh-CN" sz="1400" dirty="0">
                <a:solidFill>
                  <a:srgbClr val="00B0F0"/>
                </a:solidFill>
              </a:rPr>
              <a:t>API</a:t>
            </a:r>
            <a:r>
              <a:rPr lang="zh-CN" altLang="en-US" sz="1400" dirty="0">
                <a:solidFill>
                  <a:srgbClr val="00B0F0"/>
                </a:solidFill>
              </a:rPr>
              <a:t>调用，监听</a:t>
            </a:r>
            <a:r>
              <a:rPr lang="en-US" altLang="zh-CN" sz="1400" dirty="0">
                <a:solidFill>
                  <a:srgbClr val="00B0F0"/>
                </a:solidFill>
              </a:rPr>
              <a:t>seek()</a:t>
            </a:r>
            <a:r>
              <a:rPr lang="zh-CN" altLang="en-US" sz="1400" dirty="0">
                <a:solidFill>
                  <a:srgbClr val="00B0F0"/>
                </a:solidFill>
              </a:rPr>
              <a:t>请求完成情况。</a:t>
            </a:r>
          </a:p>
          <a:p>
            <a:pPr marL="285750" indent="-285750">
              <a:buFont typeface="Arial" panose="020B0604020202020204" pitchFamily="34" charset="0"/>
              <a:buChar char="•"/>
            </a:pPr>
            <a:r>
              <a:rPr lang="en-US" altLang="zh-CN" sz="1400" dirty="0" err="1">
                <a:solidFill>
                  <a:srgbClr val="00B0F0"/>
                </a:solidFill>
              </a:rPr>
              <a:t>speedDone</a:t>
            </a:r>
            <a:r>
              <a:rPr lang="zh-CN" altLang="en-US" sz="1400" dirty="0">
                <a:solidFill>
                  <a:srgbClr val="00B0F0"/>
                </a:solidFill>
              </a:rPr>
              <a:t>：响应</a:t>
            </a:r>
            <a:r>
              <a:rPr lang="en-US" altLang="zh-CN" sz="1400" dirty="0">
                <a:solidFill>
                  <a:srgbClr val="00B0F0"/>
                </a:solidFill>
              </a:rPr>
              <a:t>API</a:t>
            </a:r>
            <a:r>
              <a:rPr lang="zh-CN" altLang="en-US" sz="1400" dirty="0">
                <a:solidFill>
                  <a:srgbClr val="00B0F0"/>
                </a:solidFill>
              </a:rPr>
              <a:t>调用，监听</a:t>
            </a:r>
            <a:r>
              <a:rPr lang="en-US" altLang="zh-CN" sz="1400" dirty="0" err="1">
                <a:solidFill>
                  <a:srgbClr val="00B0F0"/>
                </a:solidFill>
              </a:rPr>
              <a:t>setSpeed</a:t>
            </a:r>
            <a:r>
              <a:rPr lang="en-US" altLang="zh-CN" sz="1400" dirty="0">
                <a:solidFill>
                  <a:srgbClr val="00B0F0"/>
                </a:solidFill>
              </a:rPr>
              <a:t>()</a:t>
            </a:r>
            <a:r>
              <a:rPr lang="zh-CN" altLang="en-US" sz="1400" dirty="0">
                <a:solidFill>
                  <a:srgbClr val="00B0F0"/>
                </a:solidFill>
              </a:rPr>
              <a:t>请求完成情况。</a:t>
            </a:r>
          </a:p>
          <a:p>
            <a:pPr marL="285750" indent="-285750">
              <a:buFont typeface="Arial" panose="020B0604020202020204" pitchFamily="34" charset="0"/>
              <a:buChar char="•"/>
            </a:pPr>
            <a:r>
              <a:rPr lang="en-US" altLang="zh-CN" sz="1400" dirty="0" err="1">
                <a:solidFill>
                  <a:srgbClr val="00B0F0"/>
                </a:solidFill>
              </a:rPr>
              <a:t>volumeChange</a:t>
            </a:r>
            <a:r>
              <a:rPr lang="zh-CN" altLang="en-US" sz="1400" dirty="0">
                <a:solidFill>
                  <a:srgbClr val="00B0F0"/>
                </a:solidFill>
              </a:rPr>
              <a:t>：响应</a:t>
            </a:r>
            <a:r>
              <a:rPr lang="en-US" altLang="zh-CN" sz="1400" dirty="0">
                <a:solidFill>
                  <a:srgbClr val="00B0F0"/>
                </a:solidFill>
              </a:rPr>
              <a:t>API</a:t>
            </a:r>
            <a:r>
              <a:rPr lang="zh-CN" altLang="en-US" sz="1400" dirty="0">
                <a:solidFill>
                  <a:srgbClr val="00B0F0"/>
                </a:solidFill>
              </a:rPr>
              <a:t>调用，监听</a:t>
            </a:r>
            <a:r>
              <a:rPr lang="en-US" altLang="zh-CN" sz="1400" dirty="0" err="1">
                <a:solidFill>
                  <a:srgbClr val="00B0F0"/>
                </a:solidFill>
              </a:rPr>
              <a:t>setVolume</a:t>
            </a:r>
            <a:r>
              <a:rPr lang="en-US" altLang="zh-CN" sz="1400" dirty="0">
                <a:solidFill>
                  <a:srgbClr val="00B0F0"/>
                </a:solidFill>
              </a:rPr>
              <a:t>()</a:t>
            </a:r>
            <a:r>
              <a:rPr lang="zh-CN" altLang="en-US" sz="1400" dirty="0">
                <a:solidFill>
                  <a:srgbClr val="00B0F0"/>
                </a:solidFill>
              </a:rPr>
              <a:t>请求完成情况。</a:t>
            </a:r>
          </a:p>
          <a:p>
            <a:pPr marL="285750" indent="-285750">
              <a:buFont typeface="Arial" panose="020B0604020202020204" pitchFamily="34" charset="0"/>
              <a:buChar char="•"/>
            </a:pPr>
            <a:r>
              <a:rPr lang="en-US" altLang="zh-CN" sz="1400" dirty="0" err="1">
                <a:solidFill>
                  <a:srgbClr val="00B0F0"/>
                </a:solidFill>
              </a:rPr>
              <a:t>bitrateDone</a:t>
            </a:r>
            <a:r>
              <a:rPr lang="zh-CN" altLang="en-US" sz="1400" dirty="0">
                <a:solidFill>
                  <a:srgbClr val="00B0F0"/>
                </a:solidFill>
              </a:rPr>
              <a:t>：响应</a:t>
            </a:r>
            <a:r>
              <a:rPr lang="en-US" altLang="zh-CN" sz="1400" dirty="0">
                <a:solidFill>
                  <a:srgbClr val="00B0F0"/>
                </a:solidFill>
              </a:rPr>
              <a:t>API</a:t>
            </a:r>
            <a:r>
              <a:rPr lang="zh-CN" altLang="en-US" sz="1400" dirty="0">
                <a:solidFill>
                  <a:srgbClr val="00B0F0"/>
                </a:solidFill>
              </a:rPr>
              <a:t>调用，用于</a:t>
            </a:r>
            <a:r>
              <a:rPr lang="en-US" altLang="zh-CN" sz="1400" dirty="0">
                <a:solidFill>
                  <a:srgbClr val="00B0F0"/>
                </a:solidFill>
              </a:rPr>
              <a:t>HLS</a:t>
            </a:r>
            <a:r>
              <a:rPr lang="zh-CN" altLang="en-US" sz="1400" dirty="0">
                <a:solidFill>
                  <a:srgbClr val="00B0F0"/>
                </a:solidFill>
              </a:rPr>
              <a:t>协议流，监听</a:t>
            </a:r>
            <a:r>
              <a:rPr lang="en-US" altLang="zh-CN" sz="1400" dirty="0" err="1">
                <a:solidFill>
                  <a:srgbClr val="00B0F0"/>
                </a:solidFill>
              </a:rPr>
              <a:t>setBitrate</a:t>
            </a:r>
            <a:r>
              <a:rPr lang="en-US" altLang="zh-CN" sz="1400" dirty="0">
                <a:solidFill>
                  <a:srgbClr val="00B0F0"/>
                </a:solidFill>
              </a:rPr>
              <a:t>()</a:t>
            </a:r>
            <a:r>
              <a:rPr lang="zh-CN" altLang="en-US" sz="1400" dirty="0">
                <a:solidFill>
                  <a:srgbClr val="00B0F0"/>
                </a:solidFill>
              </a:rPr>
              <a:t>请求完成情况。</a:t>
            </a:r>
          </a:p>
          <a:p>
            <a:pPr marL="285750" indent="-285750">
              <a:buFont typeface="Arial" panose="020B0604020202020204" pitchFamily="34" charset="0"/>
              <a:buChar char="•"/>
            </a:pPr>
            <a:r>
              <a:rPr lang="en-US" altLang="zh-CN" sz="1400" dirty="0" err="1">
                <a:solidFill>
                  <a:srgbClr val="00B0F0"/>
                </a:solidFill>
              </a:rPr>
              <a:t>availableBitrates</a:t>
            </a:r>
            <a:r>
              <a:rPr lang="zh-CN" altLang="en-US" sz="1400" dirty="0">
                <a:solidFill>
                  <a:srgbClr val="00B0F0"/>
                </a:solidFill>
              </a:rPr>
              <a:t>：用于</a:t>
            </a:r>
            <a:r>
              <a:rPr lang="en-US" altLang="zh-CN" sz="1400" dirty="0">
                <a:solidFill>
                  <a:srgbClr val="00B0F0"/>
                </a:solidFill>
              </a:rPr>
              <a:t>HLS</a:t>
            </a:r>
            <a:r>
              <a:rPr lang="zh-CN" altLang="en-US" sz="1400" dirty="0">
                <a:solidFill>
                  <a:srgbClr val="00B0F0"/>
                </a:solidFill>
              </a:rPr>
              <a:t>协议流，监听</a:t>
            </a:r>
            <a:r>
              <a:rPr lang="en-US" altLang="zh-CN" sz="1400" dirty="0">
                <a:solidFill>
                  <a:srgbClr val="00B0F0"/>
                </a:solidFill>
              </a:rPr>
              <a:t>HLS</a:t>
            </a:r>
            <a:r>
              <a:rPr lang="zh-CN" altLang="en-US" sz="1400" dirty="0">
                <a:solidFill>
                  <a:srgbClr val="00B0F0"/>
                </a:solidFill>
              </a:rPr>
              <a:t>资源的可选</a:t>
            </a:r>
            <a:r>
              <a:rPr lang="en-US" altLang="zh-CN" sz="1400" dirty="0">
                <a:solidFill>
                  <a:srgbClr val="00B0F0"/>
                </a:solidFill>
              </a:rPr>
              <a:t>bitrates</a:t>
            </a:r>
            <a:r>
              <a:rPr lang="zh-CN" altLang="en-US" sz="1400" dirty="0">
                <a:solidFill>
                  <a:srgbClr val="00B0F0"/>
                </a:solidFill>
              </a:rPr>
              <a:t>，用于</a:t>
            </a:r>
            <a:r>
              <a:rPr lang="en-US" altLang="zh-CN" sz="1400" dirty="0" err="1">
                <a:solidFill>
                  <a:srgbClr val="00B0F0"/>
                </a:solidFill>
              </a:rPr>
              <a:t>setBitrate</a:t>
            </a:r>
            <a:r>
              <a:rPr lang="en-US" altLang="zh-CN" sz="1400" dirty="0">
                <a:solidFill>
                  <a:srgbClr val="00B0F0"/>
                </a:solidFill>
              </a:rPr>
              <a:t>()</a:t>
            </a:r>
            <a:r>
              <a:rPr lang="zh-CN" altLang="en-US" sz="1400" dirty="0">
                <a:solidFill>
                  <a:srgbClr val="00B0F0"/>
                </a:solidFill>
              </a:rPr>
              <a:t>。</a:t>
            </a:r>
          </a:p>
          <a:p>
            <a:pPr marL="285750" indent="-285750">
              <a:buFont typeface="Arial" panose="020B0604020202020204" pitchFamily="34" charset="0"/>
              <a:buChar char="•"/>
            </a:pPr>
            <a:r>
              <a:rPr lang="en-US" altLang="zh-CN" sz="1400" dirty="0" err="1">
                <a:solidFill>
                  <a:srgbClr val="00B0F0"/>
                </a:solidFill>
              </a:rPr>
              <a:t>bufferingUpdate</a:t>
            </a:r>
            <a:r>
              <a:rPr lang="zh-CN" altLang="en-US" sz="1400" dirty="0">
                <a:solidFill>
                  <a:srgbClr val="00B0F0"/>
                </a:solidFill>
              </a:rPr>
              <a:t>：用于网络播放，监听网络播放缓冲信息。</a:t>
            </a:r>
          </a:p>
          <a:p>
            <a:pPr marL="285750" indent="-285750">
              <a:buFont typeface="Arial" panose="020B0604020202020204" pitchFamily="34" charset="0"/>
              <a:buChar char="•"/>
            </a:pPr>
            <a:r>
              <a:rPr lang="en-US" altLang="zh-CN" sz="1400" dirty="0" err="1">
                <a:solidFill>
                  <a:srgbClr val="00B0F0"/>
                </a:solidFill>
              </a:rPr>
              <a:t>startRenderFrame</a:t>
            </a:r>
            <a:r>
              <a:rPr lang="zh-CN" altLang="en-US" sz="1400" dirty="0">
                <a:solidFill>
                  <a:srgbClr val="00B0F0"/>
                </a:solidFill>
              </a:rPr>
              <a:t>：用于视频播放，监听视频播放首帧渲染时间。</a:t>
            </a:r>
          </a:p>
          <a:p>
            <a:pPr marL="285750" indent="-285750">
              <a:buFont typeface="Arial" panose="020B0604020202020204" pitchFamily="34" charset="0"/>
              <a:buChar char="•"/>
            </a:pPr>
            <a:r>
              <a:rPr lang="en-US" altLang="zh-CN" sz="1400" dirty="0" err="1">
                <a:solidFill>
                  <a:srgbClr val="00B0F0"/>
                </a:solidFill>
              </a:rPr>
              <a:t>videoSizeChange</a:t>
            </a:r>
            <a:r>
              <a:rPr lang="zh-CN" altLang="en-US" sz="1400" dirty="0">
                <a:solidFill>
                  <a:srgbClr val="00B0F0"/>
                </a:solidFill>
              </a:rPr>
              <a:t>：用于视频播放，监听视频播放的宽高信息，可用于调整窗口大小和比例。</a:t>
            </a:r>
          </a:p>
          <a:p>
            <a:pPr marL="285750" indent="-285750">
              <a:buFont typeface="Arial" panose="020B0604020202020204" pitchFamily="34" charset="0"/>
              <a:buChar char="•"/>
            </a:pPr>
            <a:r>
              <a:rPr lang="en-US" altLang="zh-CN" sz="1400" dirty="0" err="1">
                <a:solidFill>
                  <a:srgbClr val="00B0F0"/>
                </a:solidFill>
              </a:rPr>
              <a:t>audioInterrupt</a:t>
            </a:r>
            <a:r>
              <a:rPr lang="zh-CN" altLang="en-US" sz="1400" dirty="0">
                <a:solidFill>
                  <a:srgbClr val="00B0F0"/>
                </a:solidFill>
              </a:rPr>
              <a:t>：监听音频焦点切换信息，搭配属性</a:t>
            </a:r>
            <a:r>
              <a:rPr lang="en-US" altLang="zh-CN" sz="1400" dirty="0" err="1">
                <a:solidFill>
                  <a:srgbClr val="00B0F0"/>
                </a:solidFill>
              </a:rPr>
              <a:t>audioInterruptMode</a:t>
            </a:r>
            <a:r>
              <a:rPr lang="zh-CN" altLang="en-US" sz="1400" dirty="0">
                <a:solidFill>
                  <a:srgbClr val="00B0F0"/>
                </a:solidFill>
              </a:rPr>
              <a:t>使用。</a:t>
            </a:r>
          </a:p>
          <a:p>
            <a:r>
              <a:rPr lang="zh-CN" altLang="en-US" sz="1400" dirty="0" smtClean="0"/>
              <a:t>步骤二：设置</a:t>
            </a:r>
            <a:r>
              <a:rPr lang="zh-CN" altLang="en-US" sz="1400" dirty="0"/>
              <a:t>资源：设置属性</a:t>
            </a:r>
            <a:r>
              <a:rPr lang="en-US" altLang="zh-CN" sz="1400" dirty="0" err="1"/>
              <a:t>url</a:t>
            </a:r>
            <a:r>
              <a:rPr lang="zh-CN" altLang="en-US" sz="1400" dirty="0"/>
              <a:t>，</a:t>
            </a:r>
            <a:r>
              <a:rPr lang="en-US" altLang="zh-CN" sz="1400" dirty="0" err="1"/>
              <a:t>AVPlayer</a:t>
            </a:r>
            <a:r>
              <a:rPr lang="zh-CN" altLang="en-US" sz="1400" dirty="0"/>
              <a:t>进入</a:t>
            </a:r>
            <a:r>
              <a:rPr lang="en-US" altLang="zh-CN" sz="1400" dirty="0"/>
              <a:t>initialized</a:t>
            </a:r>
            <a:r>
              <a:rPr lang="zh-CN" altLang="en-US" sz="1400" dirty="0"/>
              <a:t>状态。</a:t>
            </a:r>
          </a:p>
          <a:p>
            <a:r>
              <a:rPr lang="zh-CN" altLang="en-US" sz="1400" dirty="0" smtClean="0"/>
              <a:t>步骤三：设置</a:t>
            </a:r>
            <a:r>
              <a:rPr lang="zh-CN" altLang="en-US" sz="1400" dirty="0"/>
              <a:t>窗口：获取并设置属性</a:t>
            </a:r>
            <a:r>
              <a:rPr lang="en-US" altLang="zh-CN" sz="1400" dirty="0" err="1"/>
              <a:t>SurfaceID</a:t>
            </a:r>
            <a:r>
              <a:rPr lang="zh-CN" altLang="en-US" sz="1400" dirty="0"/>
              <a:t>，用于设置显示画面。应用需要从</a:t>
            </a:r>
            <a:r>
              <a:rPr lang="en-US" altLang="zh-CN" sz="1400" dirty="0" err="1"/>
              <a:t>XComponent</a:t>
            </a:r>
            <a:r>
              <a:rPr lang="zh-CN" altLang="en-US" sz="1400" dirty="0"/>
              <a:t>组件获取</a:t>
            </a:r>
            <a:r>
              <a:rPr lang="en-US" altLang="zh-CN" sz="1400" dirty="0" err="1"/>
              <a:t>surfaceID</a:t>
            </a:r>
            <a:r>
              <a:rPr lang="zh-CN" altLang="en-US" sz="1400" dirty="0"/>
              <a:t>。</a:t>
            </a:r>
          </a:p>
          <a:p>
            <a:r>
              <a:rPr lang="zh-CN" altLang="en-US" sz="1400" dirty="0" smtClean="0"/>
              <a:t>步骤四：准备</a:t>
            </a:r>
            <a:r>
              <a:rPr lang="zh-CN" altLang="en-US" sz="1400" dirty="0"/>
              <a:t>播放：调用</a:t>
            </a:r>
            <a:r>
              <a:rPr lang="en-US" altLang="zh-CN" sz="1400" dirty="0"/>
              <a:t>prepare()</a:t>
            </a:r>
            <a:r>
              <a:rPr lang="zh-CN" altLang="en-US" sz="1400" dirty="0"/>
              <a:t>，</a:t>
            </a:r>
            <a:r>
              <a:rPr lang="en-US" altLang="zh-CN" sz="1400" dirty="0" err="1"/>
              <a:t>AVPlayer</a:t>
            </a:r>
            <a:r>
              <a:rPr lang="zh-CN" altLang="en-US" sz="1400" dirty="0"/>
              <a:t>进入</a:t>
            </a:r>
            <a:r>
              <a:rPr lang="en-US" altLang="zh-CN" sz="1400" dirty="0"/>
              <a:t>prepared</a:t>
            </a:r>
            <a:r>
              <a:rPr lang="zh-CN" altLang="en-US" sz="1400" dirty="0"/>
              <a:t>状态，此时可以获取</a:t>
            </a:r>
            <a:r>
              <a:rPr lang="en-US" altLang="zh-CN" sz="1400" dirty="0"/>
              <a:t>duration</a:t>
            </a:r>
            <a:r>
              <a:rPr lang="zh-CN" altLang="en-US" sz="1400" dirty="0"/>
              <a:t>，设置缩放模式、音量等。</a:t>
            </a:r>
          </a:p>
          <a:p>
            <a:r>
              <a:rPr lang="zh-CN" altLang="en-US" sz="1400" dirty="0" smtClean="0"/>
              <a:t>步骤五：视频</a:t>
            </a:r>
            <a:r>
              <a:rPr lang="zh-CN" altLang="en-US" sz="1400" dirty="0"/>
              <a:t>播控：包括播放（</a:t>
            </a:r>
            <a:r>
              <a:rPr lang="en-US" altLang="zh-CN" sz="1400" dirty="0"/>
              <a:t>play()</a:t>
            </a:r>
            <a:r>
              <a:rPr lang="zh-CN" altLang="en-US" sz="1400" dirty="0"/>
              <a:t>）、暂停（</a:t>
            </a:r>
            <a:r>
              <a:rPr lang="en-US" altLang="zh-CN" sz="1400" dirty="0"/>
              <a:t>pause()</a:t>
            </a:r>
            <a:r>
              <a:rPr lang="zh-CN" altLang="en-US" sz="1400" dirty="0"/>
              <a:t>）、跳转（</a:t>
            </a:r>
            <a:r>
              <a:rPr lang="en-US" altLang="zh-CN" sz="1400" dirty="0"/>
              <a:t>seek()</a:t>
            </a:r>
            <a:r>
              <a:rPr lang="zh-CN" altLang="en-US" sz="1400" dirty="0"/>
              <a:t>）、停止（</a:t>
            </a:r>
            <a:r>
              <a:rPr lang="en-US" altLang="zh-CN" sz="1400" dirty="0"/>
              <a:t>stop()</a:t>
            </a:r>
            <a:r>
              <a:rPr lang="zh-CN" altLang="en-US" sz="1400" dirty="0"/>
              <a:t>） 等操作。</a:t>
            </a:r>
          </a:p>
          <a:p>
            <a:r>
              <a:rPr lang="zh-CN" altLang="en-US" sz="1400" dirty="0" smtClean="0"/>
              <a:t>步骤六：（</a:t>
            </a:r>
            <a:r>
              <a:rPr lang="zh-CN" altLang="en-US" sz="1400" dirty="0"/>
              <a:t>可选）更换资源：调用</a:t>
            </a:r>
            <a:r>
              <a:rPr lang="en-US" altLang="zh-CN" sz="1400" dirty="0"/>
              <a:t>reset()</a:t>
            </a:r>
            <a:r>
              <a:rPr lang="zh-CN" altLang="en-US" sz="1400" dirty="0"/>
              <a:t>重置资源，</a:t>
            </a:r>
            <a:r>
              <a:rPr lang="en-US" altLang="zh-CN" sz="1400" dirty="0" err="1"/>
              <a:t>AVPlayer</a:t>
            </a:r>
            <a:r>
              <a:rPr lang="zh-CN" altLang="en-US" sz="1400" dirty="0"/>
              <a:t>重新进入</a:t>
            </a:r>
            <a:r>
              <a:rPr lang="en-US" altLang="zh-CN" sz="1400" dirty="0"/>
              <a:t>idle</a:t>
            </a:r>
            <a:r>
              <a:rPr lang="zh-CN" altLang="en-US" sz="1400" dirty="0"/>
              <a:t>状态，允许更换资</a:t>
            </a:r>
          </a:p>
          <a:p>
            <a:r>
              <a:rPr lang="zh-CN" altLang="en-US" sz="1400" dirty="0"/>
              <a:t>源</a:t>
            </a:r>
            <a:r>
              <a:rPr lang="en-US" altLang="zh-CN" sz="1400" dirty="0" err="1"/>
              <a:t>url</a:t>
            </a:r>
            <a:r>
              <a:rPr lang="zh-CN" altLang="en-US" sz="1400" dirty="0" smtClean="0"/>
              <a:t>。</a:t>
            </a:r>
            <a:endParaRPr lang="en-US" altLang="zh-CN" sz="1400" dirty="0" smtClean="0"/>
          </a:p>
          <a:p>
            <a:r>
              <a:rPr lang="zh-CN" altLang="en-US" sz="1400" dirty="0"/>
              <a:t>步骤七：退出播放：调用</a:t>
            </a:r>
            <a:r>
              <a:rPr lang="en-US" altLang="zh-CN" sz="1400" dirty="0"/>
              <a:t>release()</a:t>
            </a:r>
            <a:r>
              <a:rPr lang="zh-CN" altLang="en-US" sz="1400" dirty="0"/>
              <a:t>销毁实例，</a:t>
            </a:r>
            <a:r>
              <a:rPr lang="en-US" altLang="zh-CN" sz="1400" dirty="0" err="1"/>
              <a:t>AVPlayer</a:t>
            </a:r>
            <a:r>
              <a:rPr lang="zh-CN" altLang="en-US" sz="1400" dirty="0"/>
              <a:t>进入</a:t>
            </a:r>
            <a:r>
              <a:rPr lang="en-US" altLang="zh-CN" sz="1400" dirty="0"/>
              <a:t>released</a:t>
            </a:r>
            <a:r>
              <a:rPr lang="zh-CN" altLang="en-US" sz="1400" dirty="0"/>
              <a:t>状态，退出播放。</a:t>
            </a:r>
          </a:p>
        </p:txBody>
      </p:sp>
    </p:spTree>
    <p:extLst>
      <p:ext uri="{BB962C8B-B14F-4D97-AF65-F5344CB8AC3E}">
        <p14:creationId xmlns:p14="http://schemas.microsoft.com/office/powerpoint/2010/main" val="4114382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377" y="0"/>
            <a:ext cx="10515600" cy="1325563"/>
          </a:xfrm>
        </p:spPr>
        <p:txBody>
          <a:bodyPr>
            <a:normAutofit/>
          </a:bodyPr>
          <a:lstStyle/>
          <a:p>
            <a:r>
              <a:rPr lang="zh-CN" altLang="en-US" sz="1600" dirty="0">
                <a:solidFill>
                  <a:srgbClr val="00B0F0"/>
                </a:solidFill>
              </a:rPr>
              <a:t>使用</a:t>
            </a:r>
            <a:r>
              <a:rPr lang="en-US" altLang="zh-CN" sz="1600" dirty="0" err="1">
                <a:solidFill>
                  <a:srgbClr val="00B0F0"/>
                </a:solidFill>
              </a:rPr>
              <a:t>AVPlayer</a:t>
            </a:r>
            <a:r>
              <a:rPr lang="en-US" altLang="zh-CN" sz="1600" dirty="0">
                <a:solidFill>
                  <a:srgbClr val="00B0F0"/>
                </a:solidFill>
              </a:rPr>
              <a:t> API</a:t>
            </a:r>
            <a:r>
              <a:rPr lang="zh-CN" altLang="en-US" sz="1600" dirty="0">
                <a:solidFill>
                  <a:srgbClr val="00B0F0"/>
                </a:solidFill>
              </a:rPr>
              <a:t>播放</a:t>
            </a:r>
            <a:r>
              <a:rPr lang="zh-CN" altLang="en-US" sz="1600" dirty="0" smtClean="0">
                <a:solidFill>
                  <a:srgbClr val="00B0F0"/>
                </a:solidFill>
              </a:rPr>
              <a:t>音乐示例：</a:t>
            </a:r>
            <a:endParaRPr lang="zh-CN" altLang="en-US" sz="1600" dirty="0">
              <a:solidFill>
                <a:srgbClr val="00B0F0"/>
              </a:solidFill>
            </a:endParaRPr>
          </a:p>
        </p:txBody>
      </p:sp>
      <p:sp>
        <p:nvSpPr>
          <p:cNvPr id="5" name="文本框 4"/>
          <p:cNvSpPr txBox="1"/>
          <p:nvPr/>
        </p:nvSpPr>
        <p:spPr>
          <a:xfrm>
            <a:off x="283336" y="1078279"/>
            <a:ext cx="4868214" cy="5262979"/>
          </a:xfrm>
          <a:prstGeom prst="rect">
            <a:avLst/>
          </a:prstGeom>
          <a:noFill/>
        </p:spPr>
        <p:txBody>
          <a:bodyPr wrap="square" rtlCol="0">
            <a:spAutoFit/>
          </a:bodyPr>
          <a:lstStyle/>
          <a:p>
            <a:r>
              <a:rPr lang="zh-CN" altLang="en-US" sz="1200" dirty="0"/>
              <a:t>完整示例如下：</a:t>
            </a:r>
          </a:p>
          <a:p>
            <a:r>
              <a:rPr lang="en-US" altLang="zh-CN" sz="1200" dirty="0"/>
              <a:t>import media from '@</a:t>
            </a:r>
            <a:r>
              <a:rPr lang="en-US" altLang="zh-CN" sz="1200" dirty="0" err="1"/>
              <a:t>ohos.multimedia.media</a:t>
            </a:r>
            <a:r>
              <a:rPr lang="en-US" altLang="zh-CN" sz="1200" dirty="0"/>
              <a:t>';</a:t>
            </a:r>
          </a:p>
          <a:p>
            <a:r>
              <a:rPr lang="en-US" altLang="zh-CN" sz="1200" dirty="0"/>
              <a:t>import fs from '@</a:t>
            </a:r>
            <a:r>
              <a:rPr lang="en-US" altLang="zh-CN" sz="1200" dirty="0" err="1"/>
              <a:t>ohos.file.fs</a:t>
            </a:r>
            <a:r>
              <a:rPr lang="en-US" altLang="zh-CN" sz="1200" dirty="0"/>
              <a:t>';</a:t>
            </a:r>
          </a:p>
          <a:p>
            <a:r>
              <a:rPr lang="en-US" altLang="zh-CN" sz="1200" dirty="0"/>
              <a:t>import common from '@</a:t>
            </a:r>
            <a:r>
              <a:rPr lang="en-US" altLang="zh-CN" sz="1200" dirty="0" err="1"/>
              <a:t>ohos.app.ability.common</a:t>
            </a:r>
            <a:r>
              <a:rPr lang="en-US" altLang="zh-CN" sz="1200" dirty="0"/>
              <a:t>';</a:t>
            </a:r>
          </a:p>
          <a:p>
            <a:endParaRPr lang="en-US" altLang="zh-CN" sz="1200" dirty="0"/>
          </a:p>
          <a:p>
            <a:r>
              <a:rPr lang="en-US" altLang="zh-CN" sz="1200" dirty="0"/>
              <a:t>export class </a:t>
            </a:r>
            <a:r>
              <a:rPr lang="en-US" altLang="zh-CN" sz="1200" dirty="0" err="1"/>
              <a:t>AVPlayerDemo</a:t>
            </a:r>
            <a:r>
              <a:rPr lang="en-US" altLang="zh-CN" sz="1200" dirty="0"/>
              <a:t> {</a:t>
            </a:r>
          </a:p>
          <a:p>
            <a:r>
              <a:rPr lang="en-US" altLang="zh-CN" sz="1200" dirty="0"/>
              <a:t>  private </a:t>
            </a:r>
            <a:r>
              <a:rPr lang="en-US" altLang="zh-CN" sz="1200" dirty="0" err="1"/>
              <a:t>avPlayer</a:t>
            </a:r>
            <a:r>
              <a:rPr lang="en-US" altLang="zh-CN" sz="1200" dirty="0"/>
              <a:t>;</a:t>
            </a:r>
          </a:p>
          <a:p>
            <a:r>
              <a:rPr lang="en-US" altLang="zh-CN" sz="1200" dirty="0"/>
              <a:t>  private count: number = 0;</a:t>
            </a:r>
          </a:p>
          <a:p>
            <a:r>
              <a:rPr lang="en-US" altLang="zh-CN" sz="1200" dirty="0"/>
              <a:t>  private </a:t>
            </a:r>
            <a:r>
              <a:rPr lang="en-US" altLang="zh-CN" sz="1200" dirty="0" err="1"/>
              <a:t>surfaceID</a:t>
            </a:r>
            <a:r>
              <a:rPr lang="en-US" altLang="zh-CN" sz="1200" dirty="0"/>
              <a:t>: string; //</a:t>
            </a:r>
            <a:r>
              <a:rPr lang="en-US" altLang="zh-CN" sz="1200" dirty="0" err="1"/>
              <a:t>surfaceID</a:t>
            </a:r>
            <a:r>
              <a:rPr lang="zh-CN" altLang="en-US" sz="1200" dirty="0"/>
              <a:t>用于播放画面显示，具体的值需要通过</a:t>
            </a:r>
            <a:r>
              <a:rPr lang="en-US" altLang="zh-CN" sz="1200" dirty="0" err="1"/>
              <a:t>Xcomponent</a:t>
            </a:r>
            <a:endParaRPr lang="en-US" altLang="zh-CN" sz="1200" dirty="0"/>
          </a:p>
          <a:p>
            <a:r>
              <a:rPr lang="en-US" altLang="zh-CN" sz="1200" dirty="0"/>
              <a:t>				     //</a:t>
            </a:r>
            <a:r>
              <a:rPr lang="zh-CN" altLang="en-US" sz="1200" dirty="0"/>
              <a:t>接口获取，相关文档链接见上面</a:t>
            </a:r>
            <a:r>
              <a:rPr lang="en-US" altLang="zh-CN" sz="1200" dirty="0" err="1"/>
              <a:t>Xcomponent</a:t>
            </a:r>
            <a:r>
              <a:rPr lang="zh-CN" altLang="en-US" sz="1200" dirty="0"/>
              <a:t>的创建方法</a:t>
            </a:r>
          </a:p>
          <a:p>
            <a:endParaRPr lang="zh-CN" altLang="en-US" sz="1200" dirty="0"/>
          </a:p>
          <a:p>
            <a:r>
              <a:rPr lang="zh-CN" altLang="en-US" sz="1200" dirty="0"/>
              <a:t>  </a:t>
            </a:r>
            <a:r>
              <a:rPr lang="en-US" altLang="zh-CN" sz="1200" dirty="0"/>
              <a:t>//</a:t>
            </a:r>
            <a:r>
              <a:rPr lang="zh-CN" altLang="en-US" sz="1200" dirty="0"/>
              <a:t>注册</a:t>
            </a:r>
            <a:r>
              <a:rPr lang="en-US" altLang="zh-CN" sz="1200" dirty="0" err="1"/>
              <a:t>avplayer</a:t>
            </a:r>
            <a:r>
              <a:rPr lang="zh-CN" altLang="en-US" sz="1200" dirty="0"/>
              <a:t>回调函数</a:t>
            </a:r>
          </a:p>
          <a:p>
            <a:r>
              <a:rPr lang="zh-CN" altLang="en-US" sz="1200" dirty="0"/>
              <a:t>  </a:t>
            </a:r>
            <a:r>
              <a:rPr lang="en-US" altLang="zh-CN" sz="1200" dirty="0" err="1"/>
              <a:t>setAVPlayerCallback</a:t>
            </a:r>
            <a:r>
              <a:rPr lang="en-US" altLang="zh-CN" sz="1200" dirty="0"/>
              <a:t>() {</a:t>
            </a:r>
          </a:p>
          <a:p>
            <a:r>
              <a:rPr lang="en-US" altLang="zh-CN" sz="1200" dirty="0"/>
              <a:t>    //seek</a:t>
            </a:r>
            <a:r>
              <a:rPr lang="zh-CN" altLang="en-US" sz="1200" dirty="0"/>
              <a:t>操作结果回调函数</a:t>
            </a:r>
          </a:p>
          <a:p>
            <a:r>
              <a:rPr lang="zh-CN" altLang="en-US" sz="1200" dirty="0"/>
              <a:t>    </a:t>
            </a:r>
            <a:r>
              <a:rPr lang="en-US" altLang="zh-CN" sz="1200" dirty="0" err="1"/>
              <a:t>this.avPlayer.on</a:t>
            </a:r>
            <a:r>
              <a:rPr lang="en-US" altLang="zh-CN" sz="1200" dirty="0"/>
              <a:t>('</a:t>
            </a:r>
            <a:r>
              <a:rPr lang="en-US" altLang="zh-CN" sz="1200" dirty="0" err="1"/>
              <a:t>seekDone</a:t>
            </a:r>
            <a:r>
              <a:rPr lang="en-US" altLang="zh-CN" sz="1200" dirty="0"/>
              <a:t>', (</a:t>
            </a:r>
            <a:r>
              <a:rPr lang="en-US" altLang="zh-CN" sz="1200" dirty="0" err="1"/>
              <a:t>seekDoneTime</a:t>
            </a:r>
            <a:r>
              <a:rPr lang="en-US" altLang="zh-CN" sz="1200" dirty="0"/>
              <a:t>) =&gt; {</a:t>
            </a:r>
          </a:p>
          <a:p>
            <a:r>
              <a:rPr lang="en-US" altLang="zh-CN" sz="1200" dirty="0"/>
              <a:t>      console.info('</a:t>
            </a:r>
            <a:r>
              <a:rPr lang="en-US" altLang="zh-CN" sz="1200" dirty="0" err="1"/>
              <a:t>AVPlayer</a:t>
            </a:r>
            <a:r>
              <a:rPr lang="en-US" altLang="zh-CN" sz="1200" dirty="0"/>
              <a:t> seek succeeded, seek time is ${</a:t>
            </a:r>
            <a:r>
              <a:rPr lang="en-US" altLang="zh-CN" sz="1200" dirty="0" err="1"/>
              <a:t>seekDoneTime</a:t>
            </a:r>
            <a:r>
              <a:rPr lang="en-US" altLang="zh-CN" sz="1200" dirty="0"/>
              <a:t>}');</a:t>
            </a:r>
          </a:p>
          <a:p>
            <a:r>
              <a:rPr lang="en-US" altLang="zh-CN" sz="1200" dirty="0"/>
              <a:t>    })</a:t>
            </a:r>
          </a:p>
          <a:p>
            <a:r>
              <a:rPr lang="en-US" altLang="zh-CN" sz="1200" dirty="0"/>
              <a:t>    //error</a:t>
            </a:r>
            <a:r>
              <a:rPr lang="zh-CN" altLang="en-US" sz="1200" dirty="0"/>
              <a:t>回调监听函数，当</a:t>
            </a:r>
            <a:r>
              <a:rPr lang="en-US" altLang="zh-CN" sz="1200" dirty="0" err="1"/>
              <a:t>avPlayer</a:t>
            </a:r>
            <a:r>
              <a:rPr lang="zh-CN" altLang="en-US" sz="1200" dirty="0"/>
              <a:t>在操作过程中出现错误时，调用</a:t>
            </a:r>
            <a:r>
              <a:rPr lang="en-US" altLang="zh-CN" sz="1200" dirty="0"/>
              <a:t>reset</a:t>
            </a:r>
            <a:r>
              <a:rPr lang="zh-CN" altLang="en-US" sz="1200" dirty="0"/>
              <a:t>接口触发重置流程</a:t>
            </a:r>
          </a:p>
          <a:p>
            <a:r>
              <a:rPr lang="zh-CN" altLang="en-US" sz="1200" dirty="0"/>
              <a:t>    </a:t>
            </a:r>
            <a:r>
              <a:rPr lang="en-US" altLang="zh-CN" sz="1200" dirty="0" err="1"/>
              <a:t>this.avPlayer.on</a:t>
            </a:r>
            <a:r>
              <a:rPr lang="en-US" altLang="zh-CN" sz="1200" dirty="0"/>
              <a:t>('error', (err) =&gt; {</a:t>
            </a:r>
          </a:p>
          <a:p>
            <a:r>
              <a:rPr lang="en-US" altLang="zh-CN" sz="1200" dirty="0"/>
              <a:t>      </a:t>
            </a:r>
            <a:r>
              <a:rPr lang="en-US" altLang="zh-CN" sz="1200" dirty="0" err="1"/>
              <a:t>console.error</a:t>
            </a:r>
            <a:r>
              <a:rPr lang="en-US" altLang="zh-CN" sz="1200" dirty="0"/>
              <a:t>('Invoke </a:t>
            </a:r>
            <a:r>
              <a:rPr lang="en-US" altLang="zh-CN" sz="1200" dirty="0" err="1"/>
              <a:t>avPlayer</a:t>
            </a:r>
            <a:r>
              <a:rPr lang="en-US" altLang="zh-CN" sz="1200" dirty="0"/>
              <a:t> failed, code is ${</a:t>
            </a:r>
            <a:r>
              <a:rPr lang="en-US" altLang="zh-CN" sz="1200" dirty="0" err="1"/>
              <a:t>err.code</a:t>
            </a:r>
            <a:r>
              <a:rPr lang="en-US" altLang="zh-CN" sz="1200" dirty="0"/>
              <a:t>}, message is ${</a:t>
            </a:r>
            <a:r>
              <a:rPr lang="en-US" altLang="zh-CN" sz="1200" dirty="0" err="1"/>
              <a:t>err.message</a:t>
            </a:r>
            <a:r>
              <a:rPr lang="en-US" altLang="zh-CN" sz="1200" dirty="0"/>
              <a:t>}');</a:t>
            </a:r>
          </a:p>
          <a:p>
            <a:r>
              <a:rPr lang="en-US" altLang="zh-CN" sz="1200" dirty="0"/>
              <a:t>      </a:t>
            </a:r>
            <a:r>
              <a:rPr lang="en-US" altLang="zh-CN" sz="1200" dirty="0" err="1"/>
              <a:t>this.avPlayer.reset</a:t>
            </a:r>
            <a:r>
              <a:rPr lang="en-US" altLang="zh-CN" sz="1200" dirty="0"/>
              <a:t>(); 		//</a:t>
            </a:r>
            <a:r>
              <a:rPr lang="zh-CN" altLang="en-US" sz="1200" dirty="0"/>
              <a:t>调用</a:t>
            </a:r>
            <a:r>
              <a:rPr lang="en-US" altLang="zh-CN" sz="1200" dirty="0"/>
              <a:t>reset</a:t>
            </a:r>
            <a:r>
              <a:rPr lang="zh-CN" altLang="en-US" sz="1200" dirty="0"/>
              <a:t>重置资源，触发</a:t>
            </a:r>
            <a:r>
              <a:rPr lang="en-US" altLang="zh-CN" sz="1200" dirty="0"/>
              <a:t>idle</a:t>
            </a:r>
            <a:r>
              <a:rPr lang="zh-CN" altLang="en-US" sz="1200" dirty="0"/>
              <a:t>状态</a:t>
            </a:r>
          </a:p>
          <a:p>
            <a:r>
              <a:rPr lang="zh-CN" altLang="en-US" sz="1200" dirty="0"/>
              <a:t>    </a:t>
            </a:r>
            <a:r>
              <a:rPr lang="en-US" altLang="zh-CN" sz="1200" dirty="0"/>
              <a:t>})</a:t>
            </a:r>
          </a:p>
          <a:p>
            <a:r>
              <a:rPr lang="en-US" altLang="zh-CN" sz="1200" dirty="0"/>
              <a:t>    //</a:t>
            </a:r>
            <a:r>
              <a:rPr lang="zh-CN" altLang="en-US" sz="1200" dirty="0"/>
              <a:t>状态机变化回调函数</a:t>
            </a:r>
          </a:p>
        </p:txBody>
      </p:sp>
      <p:sp>
        <p:nvSpPr>
          <p:cNvPr id="6" name="文本框 5"/>
          <p:cNvSpPr txBox="1"/>
          <p:nvPr/>
        </p:nvSpPr>
        <p:spPr>
          <a:xfrm>
            <a:off x="5723048" y="293068"/>
            <a:ext cx="5164428" cy="6186309"/>
          </a:xfrm>
          <a:prstGeom prst="rect">
            <a:avLst/>
          </a:prstGeom>
          <a:noFill/>
        </p:spPr>
        <p:txBody>
          <a:bodyPr wrap="square" rtlCol="0">
            <a:spAutoFit/>
          </a:bodyPr>
          <a:lstStyle/>
          <a:p>
            <a:r>
              <a:rPr lang="en-US" altLang="zh-CN" sz="1200" dirty="0" err="1"/>
              <a:t>this.avPlayer.on</a:t>
            </a:r>
            <a:r>
              <a:rPr lang="en-US" altLang="zh-CN" sz="1200" dirty="0"/>
              <a:t>('</a:t>
            </a:r>
            <a:r>
              <a:rPr lang="en-US" altLang="zh-CN" sz="1200" dirty="0" err="1"/>
              <a:t>stateChange</a:t>
            </a:r>
            <a:r>
              <a:rPr lang="en-US" altLang="zh-CN" sz="1200" dirty="0"/>
              <a:t>', </a:t>
            </a:r>
            <a:r>
              <a:rPr lang="en-US" altLang="zh-CN" sz="1200" dirty="0" err="1"/>
              <a:t>async</a:t>
            </a:r>
            <a:r>
              <a:rPr lang="en-US" altLang="zh-CN" sz="1200" dirty="0"/>
              <a:t> (state, reason) =&gt; {</a:t>
            </a:r>
          </a:p>
          <a:p>
            <a:r>
              <a:rPr lang="en-US" altLang="zh-CN" sz="1200" dirty="0"/>
              <a:t>      switch (state) {</a:t>
            </a:r>
          </a:p>
          <a:p>
            <a:r>
              <a:rPr lang="en-US" altLang="zh-CN" sz="1200" dirty="0"/>
              <a:t>        case 'idle': 			//</a:t>
            </a:r>
            <a:r>
              <a:rPr lang="zh-CN" altLang="en-US" sz="1200" dirty="0"/>
              <a:t>成功调用</a:t>
            </a:r>
            <a:r>
              <a:rPr lang="en-US" altLang="zh-CN" sz="1200" dirty="0"/>
              <a:t>reset</a:t>
            </a:r>
            <a:r>
              <a:rPr lang="zh-CN" altLang="en-US" sz="1200" dirty="0"/>
              <a:t>接口后触发该状态机上报</a:t>
            </a:r>
          </a:p>
          <a:p>
            <a:r>
              <a:rPr lang="zh-CN" altLang="en-US" sz="1200" dirty="0"/>
              <a:t>          </a:t>
            </a:r>
            <a:r>
              <a:rPr lang="en-US" altLang="zh-CN" sz="1200" dirty="0"/>
              <a:t>console.info('</a:t>
            </a:r>
            <a:r>
              <a:rPr lang="en-US" altLang="zh-CN" sz="1200" dirty="0" err="1"/>
              <a:t>AVPlayer</a:t>
            </a:r>
            <a:r>
              <a:rPr lang="en-US" altLang="zh-CN" sz="1200" dirty="0"/>
              <a:t> state idle called.');</a:t>
            </a:r>
          </a:p>
          <a:p>
            <a:r>
              <a:rPr lang="en-US" altLang="zh-CN" sz="1200" dirty="0"/>
              <a:t>          </a:t>
            </a:r>
            <a:r>
              <a:rPr lang="en-US" altLang="zh-CN" sz="1200" dirty="0" err="1"/>
              <a:t>this.avPlayer.release</a:t>
            </a:r>
            <a:r>
              <a:rPr lang="en-US" altLang="zh-CN" sz="1200" dirty="0"/>
              <a:t>(); 	//</a:t>
            </a:r>
            <a:r>
              <a:rPr lang="zh-CN" altLang="en-US" sz="1200" dirty="0"/>
              <a:t>调用</a:t>
            </a:r>
            <a:r>
              <a:rPr lang="en-US" altLang="zh-CN" sz="1200" dirty="0"/>
              <a:t>release</a:t>
            </a:r>
            <a:r>
              <a:rPr lang="zh-CN" altLang="en-US" sz="1200" dirty="0"/>
              <a:t>接口销毁实例对象</a:t>
            </a:r>
          </a:p>
          <a:p>
            <a:r>
              <a:rPr lang="zh-CN" altLang="en-US" sz="1200" dirty="0"/>
              <a:t>          </a:t>
            </a:r>
            <a:r>
              <a:rPr lang="en-US" altLang="zh-CN" sz="1200" dirty="0"/>
              <a:t>break;</a:t>
            </a:r>
          </a:p>
          <a:p>
            <a:r>
              <a:rPr lang="en-US" altLang="zh-CN" sz="1200" dirty="0"/>
              <a:t>        case 'initialized': 		//</a:t>
            </a:r>
            <a:r>
              <a:rPr lang="en-US" altLang="zh-CN" sz="1200" dirty="0" err="1"/>
              <a:t>avplayer</a:t>
            </a:r>
            <a:r>
              <a:rPr lang="en-US" altLang="zh-CN" sz="1200" dirty="0"/>
              <a:t> </a:t>
            </a:r>
            <a:r>
              <a:rPr lang="zh-CN" altLang="en-US" sz="1200" dirty="0"/>
              <a:t>设置播放源后触发该状态上报</a:t>
            </a:r>
          </a:p>
          <a:p>
            <a:r>
              <a:rPr lang="zh-CN" altLang="en-US" sz="1200" dirty="0"/>
              <a:t>          </a:t>
            </a:r>
            <a:r>
              <a:rPr lang="en-US" altLang="zh-CN" sz="1200" dirty="0"/>
              <a:t>console.info('</a:t>
            </a:r>
            <a:r>
              <a:rPr lang="en-US" altLang="zh-CN" sz="1200" dirty="0" err="1"/>
              <a:t>AVPlayerstate</a:t>
            </a:r>
            <a:r>
              <a:rPr lang="en-US" altLang="zh-CN" sz="1200" dirty="0"/>
              <a:t> initialized called.');</a:t>
            </a:r>
          </a:p>
          <a:p>
            <a:r>
              <a:rPr lang="en-US" altLang="zh-CN" sz="1200" dirty="0"/>
              <a:t>          </a:t>
            </a:r>
            <a:r>
              <a:rPr lang="en-US" altLang="zh-CN" sz="1200" dirty="0" err="1"/>
              <a:t>this.avPlayer.surfaceId</a:t>
            </a:r>
            <a:r>
              <a:rPr lang="en-US" altLang="zh-CN" sz="1200" dirty="0"/>
              <a:t> = </a:t>
            </a:r>
            <a:r>
              <a:rPr lang="en-US" altLang="zh-CN" sz="1200" dirty="0" err="1"/>
              <a:t>this.surfaceID</a:t>
            </a:r>
            <a:r>
              <a:rPr lang="en-US" altLang="zh-CN" sz="1200" dirty="0"/>
              <a:t>; //</a:t>
            </a:r>
            <a:r>
              <a:rPr lang="zh-CN" altLang="en-US" sz="1200" dirty="0"/>
              <a:t>设置显示画面，当播放的资源为纯音频时无须设置</a:t>
            </a:r>
          </a:p>
          <a:p>
            <a:r>
              <a:rPr lang="zh-CN" altLang="en-US" sz="1200" dirty="0"/>
              <a:t>          </a:t>
            </a:r>
            <a:r>
              <a:rPr lang="en-US" altLang="zh-CN" sz="1200" dirty="0" err="1"/>
              <a:t>this.avPlayer.prepare</a:t>
            </a:r>
            <a:r>
              <a:rPr lang="en-US" altLang="zh-CN" sz="1200" dirty="0"/>
              <a:t>().then(() =&gt; {</a:t>
            </a:r>
          </a:p>
          <a:p>
            <a:r>
              <a:rPr lang="en-US" altLang="zh-CN" sz="1200" dirty="0"/>
              <a:t>            console.info('</a:t>
            </a:r>
            <a:r>
              <a:rPr lang="en-US" altLang="zh-CN" sz="1200" dirty="0" err="1"/>
              <a:t>AVPlayer</a:t>
            </a:r>
            <a:r>
              <a:rPr lang="en-US" altLang="zh-CN" sz="1200" dirty="0"/>
              <a:t> prepare succeeded.');</a:t>
            </a:r>
          </a:p>
          <a:p>
            <a:r>
              <a:rPr lang="en-US" altLang="zh-CN" sz="1200" dirty="0"/>
              <a:t>          }, (err) =&gt; {</a:t>
            </a:r>
          </a:p>
          <a:p>
            <a:r>
              <a:rPr lang="en-US" altLang="zh-CN" sz="1200" dirty="0"/>
              <a:t>            </a:t>
            </a:r>
            <a:r>
              <a:rPr lang="en-US" altLang="zh-CN" sz="1200" dirty="0" err="1"/>
              <a:t>console.error</a:t>
            </a:r>
            <a:r>
              <a:rPr lang="en-US" altLang="zh-CN" sz="1200" dirty="0"/>
              <a:t>('Invoke prepare failed, code is ${</a:t>
            </a:r>
            <a:r>
              <a:rPr lang="en-US" altLang="zh-CN" sz="1200" dirty="0" err="1"/>
              <a:t>err.code</a:t>
            </a:r>
            <a:r>
              <a:rPr lang="en-US" altLang="zh-CN" sz="1200" dirty="0"/>
              <a:t>}, message is ${</a:t>
            </a:r>
            <a:r>
              <a:rPr lang="en-US" altLang="zh-CN" sz="1200" dirty="0" err="1"/>
              <a:t>err.message</a:t>
            </a:r>
            <a:r>
              <a:rPr lang="en-US" altLang="zh-CN" sz="1200" dirty="0"/>
              <a:t>}');</a:t>
            </a:r>
          </a:p>
          <a:p>
            <a:r>
              <a:rPr lang="en-US" altLang="zh-CN" sz="1200" dirty="0"/>
              <a:t>          });</a:t>
            </a:r>
          </a:p>
          <a:p>
            <a:r>
              <a:rPr lang="en-US" altLang="zh-CN" sz="1200" dirty="0"/>
              <a:t>          break;</a:t>
            </a:r>
          </a:p>
          <a:p>
            <a:r>
              <a:rPr lang="en-US" altLang="zh-CN" sz="1200" dirty="0"/>
              <a:t>        case 'prepared': 		//prepare</a:t>
            </a:r>
            <a:r>
              <a:rPr lang="zh-CN" altLang="en-US" sz="1200" dirty="0"/>
              <a:t>调用成功后上报该状态机</a:t>
            </a:r>
          </a:p>
          <a:p>
            <a:r>
              <a:rPr lang="zh-CN" altLang="en-US" sz="1200" dirty="0"/>
              <a:t>          </a:t>
            </a:r>
            <a:r>
              <a:rPr lang="en-US" altLang="zh-CN" sz="1200" dirty="0"/>
              <a:t>console.info('</a:t>
            </a:r>
            <a:r>
              <a:rPr lang="en-US" altLang="zh-CN" sz="1200" dirty="0" err="1"/>
              <a:t>AVPlayer</a:t>
            </a:r>
            <a:r>
              <a:rPr lang="en-US" altLang="zh-CN" sz="1200" dirty="0"/>
              <a:t> state prepared called.');</a:t>
            </a:r>
          </a:p>
          <a:p>
            <a:r>
              <a:rPr lang="en-US" altLang="zh-CN" sz="1200" dirty="0"/>
              <a:t>          </a:t>
            </a:r>
            <a:r>
              <a:rPr lang="en-US" altLang="zh-CN" sz="1200" dirty="0" err="1"/>
              <a:t>this.avPlayer.play</a:t>
            </a:r>
            <a:r>
              <a:rPr lang="en-US" altLang="zh-CN" sz="1200" dirty="0"/>
              <a:t>();	 	//</a:t>
            </a:r>
            <a:r>
              <a:rPr lang="zh-CN" altLang="en-US" sz="1200" dirty="0"/>
              <a:t>调用播放接口开始播放</a:t>
            </a:r>
          </a:p>
          <a:p>
            <a:r>
              <a:rPr lang="zh-CN" altLang="en-US" sz="1200" dirty="0"/>
              <a:t>          </a:t>
            </a:r>
            <a:r>
              <a:rPr lang="en-US" altLang="zh-CN" sz="1200" dirty="0"/>
              <a:t>break;</a:t>
            </a:r>
          </a:p>
          <a:p>
            <a:r>
              <a:rPr lang="en-US" altLang="zh-CN" sz="1200" dirty="0"/>
              <a:t>        case 'playing': 			//play</a:t>
            </a:r>
            <a:r>
              <a:rPr lang="zh-CN" altLang="en-US" sz="1200" dirty="0"/>
              <a:t>成功调用后触发该状态机上报</a:t>
            </a:r>
          </a:p>
          <a:p>
            <a:r>
              <a:rPr lang="zh-CN" altLang="en-US" sz="1200" dirty="0"/>
              <a:t>          </a:t>
            </a:r>
            <a:r>
              <a:rPr lang="en-US" altLang="zh-CN" sz="1200" dirty="0"/>
              <a:t>console.info('</a:t>
            </a:r>
            <a:r>
              <a:rPr lang="en-US" altLang="zh-CN" sz="1200" dirty="0" err="1"/>
              <a:t>AVPlayer</a:t>
            </a:r>
            <a:r>
              <a:rPr lang="en-US" altLang="zh-CN" sz="1200" dirty="0"/>
              <a:t> state playing called.');</a:t>
            </a:r>
          </a:p>
          <a:p>
            <a:r>
              <a:rPr lang="en-US" altLang="zh-CN" sz="1200" dirty="0"/>
              <a:t>          if (</a:t>
            </a:r>
            <a:r>
              <a:rPr lang="en-US" altLang="zh-CN" sz="1200" dirty="0" err="1"/>
              <a:t>this.count</a:t>
            </a:r>
            <a:r>
              <a:rPr lang="en-US" altLang="zh-CN" sz="1200" dirty="0"/>
              <a:t> !== 0) {</a:t>
            </a:r>
          </a:p>
          <a:p>
            <a:r>
              <a:rPr lang="en-US" altLang="zh-CN" sz="1200" dirty="0"/>
              <a:t>            console.info('</a:t>
            </a:r>
            <a:r>
              <a:rPr lang="en-US" altLang="zh-CN" sz="1200" dirty="0" err="1"/>
              <a:t>AVPlayer</a:t>
            </a:r>
            <a:r>
              <a:rPr lang="en-US" altLang="zh-CN" sz="1200" dirty="0"/>
              <a:t> start to seek.');</a:t>
            </a:r>
          </a:p>
          <a:p>
            <a:r>
              <a:rPr lang="en-US" altLang="zh-CN" sz="1200" dirty="0"/>
              <a:t>            </a:t>
            </a:r>
            <a:r>
              <a:rPr lang="en-US" altLang="zh-CN" sz="1200" dirty="0" err="1"/>
              <a:t>this.avPlayer.seek</a:t>
            </a:r>
            <a:r>
              <a:rPr lang="en-US" altLang="zh-CN" sz="1200" dirty="0"/>
              <a:t>(</a:t>
            </a:r>
            <a:r>
              <a:rPr lang="en-US" altLang="zh-CN" sz="1200" dirty="0" err="1"/>
              <a:t>this.avPlayer.duration</a:t>
            </a:r>
            <a:r>
              <a:rPr lang="en-US" altLang="zh-CN" sz="1200" dirty="0"/>
              <a:t>); //seek</a:t>
            </a:r>
            <a:r>
              <a:rPr lang="zh-CN" altLang="en-US" sz="1200" dirty="0"/>
              <a:t>到视频末尾</a:t>
            </a:r>
          </a:p>
          <a:p>
            <a:r>
              <a:rPr lang="zh-CN" altLang="en-US" sz="1200" dirty="0"/>
              <a:t>          </a:t>
            </a:r>
            <a:r>
              <a:rPr lang="en-US" altLang="zh-CN" sz="1200" dirty="0"/>
              <a:t>} else {</a:t>
            </a:r>
          </a:p>
          <a:p>
            <a:r>
              <a:rPr lang="en-US" altLang="zh-CN" sz="1200" dirty="0"/>
              <a:t>            </a:t>
            </a:r>
            <a:r>
              <a:rPr lang="en-US" altLang="zh-CN" sz="1200" dirty="0" err="1"/>
              <a:t>this.avPlayer.pause</a:t>
            </a:r>
            <a:r>
              <a:rPr lang="en-US" altLang="zh-CN" sz="1200" dirty="0"/>
              <a:t>(); 	//</a:t>
            </a:r>
            <a:r>
              <a:rPr lang="zh-CN" altLang="en-US" sz="1200" dirty="0"/>
              <a:t>调用暂停接口暂停播放</a:t>
            </a:r>
          </a:p>
          <a:p>
            <a:r>
              <a:rPr lang="zh-CN" altLang="en-US" sz="1200" dirty="0"/>
              <a:t>          </a:t>
            </a:r>
            <a:r>
              <a:rPr lang="en-US" altLang="zh-CN" sz="1200" dirty="0" smtClean="0"/>
              <a:t>}</a:t>
            </a:r>
            <a:endParaRPr lang="en-US" altLang="zh-CN" sz="1200" dirty="0"/>
          </a:p>
        </p:txBody>
      </p:sp>
    </p:spTree>
    <p:extLst>
      <p:ext uri="{BB962C8B-B14F-4D97-AF65-F5344CB8AC3E}">
        <p14:creationId xmlns:p14="http://schemas.microsoft.com/office/powerpoint/2010/main" val="1796842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t>音频开发</a:t>
            </a:r>
            <a:endParaRPr lang="zh-CN" altLang="en-US" dirty="0"/>
          </a:p>
        </p:txBody>
      </p:sp>
      <p:sp>
        <p:nvSpPr>
          <p:cNvPr id="3" name="内容占位符 2"/>
          <p:cNvSpPr>
            <a:spLocks noGrp="1"/>
          </p:cNvSpPr>
          <p:nvPr>
            <p:ph idx="1"/>
          </p:nvPr>
        </p:nvSpPr>
        <p:spPr/>
        <p:txBody>
          <a:bodyPr/>
          <a:lstStyle/>
          <a:p>
            <a:pPr marL="0" indent="0">
              <a:buNone/>
            </a:pPr>
            <a:r>
              <a:rPr lang="en-US" altLang="zh-CN" dirty="0"/>
              <a:t>10.1.1  </a:t>
            </a:r>
            <a:r>
              <a:rPr lang="zh-CN" altLang="en-US" dirty="0"/>
              <a:t>音频开发的基本</a:t>
            </a:r>
            <a:r>
              <a:rPr lang="zh-CN" altLang="en-US" dirty="0" smtClean="0"/>
              <a:t>概念</a:t>
            </a:r>
            <a:endParaRPr lang="en-US" altLang="zh-CN" dirty="0"/>
          </a:p>
          <a:p>
            <a:pPr marL="0" indent="0">
              <a:buNone/>
            </a:pPr>
            <a:r>
              <a:rPr lang="en-US" altLang="zh-CN" dirty="0"/>
              <a:t>10.1.2  </a:t>
            </a:r>
            <a:r>
              <a:rPr lang="zh-CN" altLang="en-US" dirty="0"/>
              <a:t>音频播放开发</a:t>
            </a:r>
            <a:r>
              <a:rPr lang="zh-CN" altLang="en-US" dirty="0" smtClean="0"/>
              <a:t>指导</a:t>
            </a:r>
            <a:endParaRPr lang="en-US" altLang="zh-CN" dirty="0"/>
          </a:p>
          <a:p>
            <a:pPr marL="0" indent="0">
              <a:buNone/>
            </a:pPr>
            <a:r>
              <a:rPr lang="en-US" altLang="zh-CN" dirty="0"/>
              <a:t>10.1.3  </a:t>
            </a:r>
            <a:r>
              <a:rPr lang="zh-CN" altLang="en-US" dirty="0"/>
              <a:t>如何选择音频播放</a:t>
            </a:r>
            <a:r>
              <a:rPr lang="zh-CN" altLang="en-US" dirty="0" smtClean="0"/>
              <a:t>开发方式</a:t>
            </a:r>
            <a:endParaRPr lang="en-US" altLang="zh-CN" dirty="0" smtClean="0"/>
          </a:p>
          <a:p>
            <a:pPr marL="0" indent="0">
              <a:buNone/>
            </a:pPr>
            <a:r>
              <a:rPr lang="en-US" altLang="zh-CN" dirty="0" smtClean="0"/>
              <a:t>10.1.4  </a:t>
            </a:r>
            <a:r>
              <a:rPr lang="en-US" altLang="zh-CN" dirty="0" err="1" smtClean="0"/>
              <a:t>AVPlayer</a:t>
            </a:r>
            <a:r>
              <a:rPr lang="en-US" altLang="zh-CN" dirty="0" smtClean="0"/>
              <a:t> API</a:t>
            </a:r>
            <a:r>
              <a:rPr lang="zh-CN" altLang="en-US" dirty="0" smtClean="0"/>
              <a:t>的开发步骤</a:t>
            </a:r>
            <a:endParaRPr lang="zh-CN" altLang="en-US" dirty="0"/>
          </a:p>
        </p:txBody>
      </p:sp>
    </p:spTree>
    <p:extLst>
      <p:ext uri="{BB962C8B-B14F-4D97-AF65-F5344CB8AC3E}">
        <p14:creationId xmlns:p14="http://schemas.microsoft.com/office/powerpoint/2010/main" val="2549036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377" y="0"/>
            <a:ext cx="10515600" cy="1325563"/>
          </a:xfrm>
        </p:spPr>
        <p:txBody>
          <a:bodyPr>
            <a:normAutofit/>
          </a:bodyPr>
          <a:lstStyle/>
          <a:p>
            <a:r>
              <a:rPr lang="zh-CN" altLang="en-US" sz="1600" dirty="0">
                <a:solidFill>
                  <a:srgbClr val="00B0F0"/>
                </a:solidFill>
              </a:rPr>
              <a:t>使用</a:t>
            </a:r>
            <a:r>
              <a:rPr lang="en-US" altLang="zh-CN" sz="1600" dirty="0" err="1">
                <a:solidFill>
                  <a:srgbClr val="00B0F0"/>
                </a:solidFill>
              </a:rPr>
              <a:t>AVPlayer</a:t>
            </a:r>
            <a:r>
              <a:rPr lang="en-US" altLang="zh-CN" sz="1600" dirty="0">
                <a:solidFill>
                  <a:srgbClr val="00B0F0"/>
                </a:solidFill>
              </a:rPr>
              <a:t> API</a:t>
            </a:r>
            <a:r>
              <a:rPr lang="zh-CN" altLang="en-US" sz="1600" dirty="0">
                <a:solidFill>
                  <a:srgbClr val="00B0F0"/>
                </a:solidFill>
              </a:rPr>
              <a:t>播放</a:t>
            </a:r>
            <a:r>
              <a:rPr lang="zh-CN" altLang="en-US" sz="1600" dirty="0" smtClean="0">
                <a:solidFill>
                  <a:srgbClr val="00B0F0"/>
                </a:solidFill>
              </a:rPr>
              <a:t>音乐示例：</a:t>
            </a:r>
            <a:endParaRPr lang="zh-CN" altLang="en-US" sz="1600" dirty="0">
              <a:solidFill>
                <a:srgbClr val="00B0F0"/>
              </a:solidFill>
            </a:endParaRPr>
          </a:p>
        </p:txBody>
      </p:sp>
      <p:sp>
        <p:nvSpPr>
          <p:cNvPr id="5" name="文本框 4"/>
          <p:cNvSpPr txBox="1"/>
          <p:nvPr/>
        </p:nvSpPr>
        <p:spPr>
          <a:xfrm>
            <a:off x="283336" y="1078279"/>
            <a:ext cx="4868214" cy="4893647"/>
          </a:xfrm>
          <a:prstGeom prst="rect">
            <a:avLst/>
          </a:prstGeom>
          <a:noFill/>
        </p:spPr>
        <p:txBody>
          <a:bodyPr wrap="square" rtlCol="0">
            <a:spAutoFit/>
          </a:bodyPr>
          <a:lstStyle/>
          <a:p>
            <a:r>
              <a:rPr lang="en-US" altLang="zh-CN" sz="1200" dirty="0" err="1"/>
              <a:t>this.count</a:t>
            </a:r>
            <a:r>
              <a:rPr lang="en-US" altLang="zh-CN" sz="1200" dirty="0"/>
              <a:t>++;</a:t>
            </a:r>
          </a:p>
          <a:p>
            <a:r>
              <a:rPr lang="en-US" altLang="zh-CN" sz="1200" dirty="0"/>
              <a:t>          break;</a:t>
            </a:r>
          </a:p>
          <a:p>
            <a:r>
              <a:rPr lang="en-US" altLang="zh-CN" sz="1200" dirty="0"/>
              <a:t>        case 'paused': 			//pause</a:t>
            </a:r>
            <a:r>
              <a:rPr lang="zh-CN" altLang="en-US" sz="1200" dirty="0"/>
              <a:t>成功调用后触发该状态机上报</a:t>
            </a:r>
          </a:p>
          <a:p>
            <a:r>
              <a:rPr lang="zh-CN" altLang="en-US" sz="1200" dirty="0"/>
              <a:t>          </a:t>
            </a:r>
            <a:r>
              <a:rPr lang="en-US" altLang="zh-CN" sz="1200" dirty="0"/>
              <a:t>console.info('</a:t>
            </a:r>
            <a:r>
              <a:rPr lang="en-US" altLang="zh-CN" sz="1200" dirty="0" err="1"/>
              <a:t>AVPlayer</a:t>
            </a:r>
            <a:r>
              <a:rPr lang="en-US" altLang="zh-CN" sz="1200" dirty="0"/>
              <a:t> state paused called.');</a:t>
            </a:r>
          </a:p>
          <a:p>
            <a:r>
              <a:rPr lang="en-US" altLang="zh-CN" sz="1200" dirty="0"/>
              <a:t>          </a:t>
            </a:r>
            <a:r>
              <a:rPr lang="en-US" altLang="zh-CN" sz="1200" dirty="0" err="1"/>
              <a:t>this.avPlayer.play</a:t>
            </a:r>
            <a:r>
              <a:rPr lang="en-US" altLang="zh-CN" sz="1200" dirty="0"/>
              <a:t>(); 	//</a:t>
            </a:r>
            <a:r>
              <a:rPr lang="zh-CN" altLang="en-US" sz="1200" dirty="0"/>
              <a:t>播放接口再次开始播放</a:t>
            </a:r>
          </a:p>
          <a:p>
            <a:r>
              <a:rPr lang="zh-CN" altLang="en-US" sz="1200" dirty="0"/>
              <a:t>          </a:t>
            </a:r>
            <a:r>
              <a:rPr lang="en-US" altLang="zh-CN" sz="1200" dirty="0"/>
              <a:t>break;</a:t>
            </a:r>
          </a:p>
          <a:p>
            <a:r>
              <a:rPr lang="en-US" altLang="zh-CN" sz="1200" dirty="0"/>
              <a:t>        case 'completed': 		//</a:t>
            </a:r>
            <a:r>
              <a:rPr lang="zh-CN" altLang="en-US" sz="1200" dirty="0"/>
              <a:t>播放结束后触发该状态机上报</a:t>
            </a:r>
          </a:p>
          <a:p>
            <a:r>
              <a:rPr lang="zh-CN" altLang="en-US" sz="1200" dirty="0"/>
              <a:t>          </a:t>
            </a:r>
            <a:r>
              <a:rPr lang="en-US" altLang="zh-CN" sz="1200" dirty="0"/>
              <a:t>console.info('</a:t>
            </a:r>
            <a:r>
              <a:rPr lang="en-US" altLang="zh-CN" sz="1200" dirty="0" err="1"/>
              <a:t>AVPlayer</a:t>
            </a:r>
            <a:r>
              <a:rPr lang="en-US" altLang="zh-CN" sz="1200" dirty="0"/>
              <a:t> state completed called.');</a:t>
            </a:r>
          </a:p>
          <a:p>
            <a:r>
              <a:rPr lang="en-US" altLang="zh-CN" sz="1200" dirty="0"/>
              <a:t>          </a:t>
            </a:r>
            <a:r>
              <a:rPr lang="en-US" altLang="zh-CN" sz="1200" dirty="0" err="1"/>
              <a:t>this.avPlayer.stop</a:t>
            </a:r>
            <a:r>
              <a:rPr lang="en-US" altLang="zh-CN" sz="1200" dirty="0"/>
              <a:t>(); 	//</a:t>
            </a:r>
            <a:r>
              <a:rPr lang="zh-CN" altLang="en-US" sz="1200" dirty="0"/>
              <a:t>调用播放结束接口</a:t>
            </a:r>
          </a:p>
          <a:p>
            <a:r>
              <a:rPr lang="zh-CN" altLang="en-US" sz="1200" dirty="0"/>
              <a:t>          </a:t>
            </a:r>
            <a:r>
              <a:rPr lang="en-US" altLang="zh-CN" sz="1200" dirty="0"/>
              <a:t>break;</a:t>
            </a:r>
          </a:p>
          <a:p>
            <a:r>
              <a:rPr lang="en-US" altLang="zh-CN" sz="1200" dirty="0"/>
              <a:t>        case 'stopped': 			//stop</a:t>
            </a:r>
            <a:r>
              <a:rPr lang="zh-CN" altLang="en-US" sz="1200" dirty="0"/>
              <a:t>接口成功调用后触发该状态机上报</a:t>
            </a:r>
          </a:p>
          <a:p>
            <a:r>
              <a:rPr lang="zh-CN" altLang="en-US" sz="1200" dirty="0"/>
              <a:t>          </a:t>
            </a:r>
            <a:r>
              <a:rPr lang="en-US" altLang="zh-CN" sz="1200" dirty="0"/>
              <a:t>console.info('</a:t>
            </a:r>
            <a:r>
              <a:rPr lang="en-US" altLang="zh-CN" sz="1200" dirty="0" err="1"/>
              <a:t>AVPlayer</a:t>
            </a:r>
            <a:r>
              <a:rPr lang="en-US" altLang="zh-CN" sz="1200" dirty="0"/>
              <a:t> state stopped called.');</a:t>
            </a:r>
          </a:p>
          <a:p>
            <a:r>
              <a:rPr lang="en-US" altLang="zh-CN" sz="1200" dirty="0"/>
              <a:t>          </a:t>
            </a:r>
            <a:r>
              <a:rPr lang="en-US" altLang="zh-CN" sz="1200" dirty="0" err="1"/>
              <a:t>this.avPlayer.reset</a:t>
            </a:r>
            <a:r>
              <a:rPr lang="en-US" altLang="zh-CN" sz="1200" dirty="0"/>
              <a:t>(); 	//</a:t>
            </a:r>
            <a:r>
              <a:rPr lang="zh-CN" altLang="en-US" sz="1200" dirty="0"/>
              <a:t>调用</a:t>
            </a:r>
            <a:r>
              <a:rPr lang="en-US" altLang="zh-CN" sz="1200" dirty="0"/>
              <a:t>reset</a:t>
            </a:r>
            <a:r>
              <a:rPr lang="zh-CN" altLang="en-US" sz="1200" dirty="0"/>
              <a:t>接口初始化</a:t>
            </a:r>
            <a:r>
              <a:rPr lang="en-US" altLang="zh-CN" sz="1200" dirty="0" err="1"/>
              <a:t>avplayer</a:t>
            </a:r>
            <a:r>
              <a:rPr lang="zh-CN" altLang="en-US" sz="1200" dirty="0"/>
              <a:t>状态</a:t>
            </a:r>
          </a:p>
          <a:p>
            <a:r>
              <a:rPr lang="zh-CN" altLang="en-US" sz="1200" dirty="0"/>
              <a:t>          </a:t>
            </a:r>
            <a:r>
              <a:rPr lang="en-US" altLang="zh-CN" sz="1200" dirty="0"/>
              <a:t>break;</a:t>
            </a:r>
          </a:p>
          <a:p>
            <a:r>
              <a:rPr lang="en-US" altLang="zh-CN" sz="1200" dirty="0"/>
              <a:t>        case 'released':</a:t>
            </a:r>
          </a:p>
          <a:p>
            <a:r>
              <a:rPr lang="en-US" altLang="zh-CN" sz="1200" dirty="0"/>
              <a:t>          console.info('</a:t>
            </a:r>
            <a:r>
              <a:rPr lang="en-US" altLang="zh-CN" sz="1200" dirty="0" err="1"/>
              <a:t>AVPlayer</a:t>
            </a:r>
            <a:r>
              <a:rPr lang="en-US" altLang="zh-CN" sz="1200" dirty="0"/>
              <a:t> state released called.');</a:t>
            </a:r>
          </a:p>
          <a:p>
            <a:r>
              <a:rPr lang="en-US" altLang="zh-CN" sz="1200" dirty="0"/>
              <a:t>          break;</a:t>
            </a:r>
          </a:p>
          <a:p>
            <a:r>
              <a:rPr lang="en-US" altLang="zh-CN" sz="1200" dirty="0"/>
              <a:t>        default:</a:t>
            </a:r>
          </a:p>
          <a:p>
            <a:r>
              <a:rPr lang="en-US" altLang="zh-CN" sz="1200" dirty="0"/>
              <a:t>          console.info('</a:t>
            </a:r>
            <a:r>
              <a:rPr lang="en-US" altLang="zh-CN" sz="1200" dirty="0" err="1"/>
              <a:t>AVPlayer</a:t>
            </a:r>
            <a:r>
              <a:rPr lang="en-US" altLang="zh-CN" sz="1200" dirty="0"/>
              <a:t> state unknown called.');</a:t>
            </a:r>
          </a:p>
          <a:p>
            <a:r>
              <a:rPr lang="en-US" altLang="zh-CN" sz="1200" dirty="0"/>
              <a:t>          break;</a:t>
            </a:r>
          </a:p>
          <a:p>
            <a:r>
              <a:rPr lang="en-US" altLang="zh-CN" sz="1200" dirty="0"/>
              <a:t>      }</a:t>
            </a:r>
          </a:p>
          <a:p>
            <a:r>
              <a:rPr lang="en-US" altLang="zh-CN" sz="1200" dirty="0"/>
              <a:t>    })</a:t>
            </a:r>
          </a:p>
          <a:p>
            <a:r>
              <a:rPr lang="en-US" altLang="zh-CN" sz="1200" dirty="0"/>
              <a:t>  }</a:t>
            </a:r>
          </a:p>
        </p:txBody>
      </p:sp>
      <p:sp>
        <p:nvSpPr>
          <p:cNvPr id="6" name="文本框 5"/>
          <p:cNvSpPr txBox="1"/>
          <p:nvPr/>
        </p:nvSpPr>
        <p:spPr>
          <a:xfrm>
            <a:off x="5723047" y="293068"/>
            <a:ext cx="6267183" cy="3231654"/>
          </a:xfrm>
          <a:prstGeom prst="rect">
            <a:avLst/>
          </a:prstGeom>
          <a:noFill/>
        </p:spPr>
        <p:txBody>
          <a:bodyPr wrap="square" rtlCol="0">
            <a:spAutoFit/>
          </a:bodyPr>
          <a:lstStyle/>
          <a:p>
            <a:r>
              <a:rPr lang="zh-CN" altLang="en-US" sz="1200" dirty="0"/>
              <a:t> </a:t>
            </a:r>
            <a:r>
              <a:rPr lang="en-US" altLang="zh-CN" sz="1200" dirty="0"/>
              <a:t>//</a:t>
            </a:r>
            <a:r>
              <a:rPr lang="zh-CN" altLang="en-US" sz="1200" dirty="0"/>
              <a:t>以下</a:t>
            </a:r>
            <a:r>
              <a:rPr lang="en-US" altLang="zh-CN" sz="1200" dirty="0"/>
              <a:t>demo</a:t>
            </a:r>
            <a:r>
              <a:rPr lang="zh-CN" altLang="en-US" sz="1200" dirty="0"/>
              <a:t>为使用</a:t>
            </a:r>
            <a:r>
              <a:rPr lang="en-US" altLang="zh-CN" sz="1200" dirty="0"/>
              <a:t>fs</a:t>
            </a:r>
            <a:r>
              <a:rPr lang="zh-CN" altLang="en-US" sz="1200" dirty="0"/>
              <a:t>文件系统打开沙箱地址获取媒体文件地址并通过</a:t>
            </a:r>
            <a:r>
              <a:rPr lang="en-US" altLang="zh-CN" sz="1200" dirty="0" err="1"/>
              <a:t>url</a:t>
            </a:r>
            <a:r>
              <a:rPr lang="zh-CN" altLang="en-US" sz="1200" dirty="0"/>
              <a:t>属性进行播放示例</a:t>
            </a:r>
          </a:p>
          <a:p>
            <a:r>
              <a:rPr lang="zh-CN" altLang="en-US" sz="1200" dirty="0"/>
              <a:t>  </a:t>
            </a:r>
            <a:r>
              <a:rPr lang="en-US" altLang="zh-CN" sz="1200" dirty="0" err="1"/>
              <a:t>async</a:t>
            </a:r>
            <a:r>
              <a:rPr lang="en-US" altLang="zh-CN" sz="1200" dirty="0"/>
              <a:t> </a:t>
            </a:r>
            <a:r>
              <a:rPr lang="en-US" altLang="zh-CN" sz="1200" dirty="0" err="1"/>
              <a:t>avPlayerUrlDemo</a:t>
            </a:r>
            <a:r>
              <a:rPr lang="en-US" altLang="zh-CN" sz="1200" dirty="0"/>
              <a:t>() {</a:t>
            </a:r>
          </a:p>
          <a:p>
            <a:r>
              <a:rPr lang="en-US" altLang="zh-CN" sz="1200" dirty="0"/>
              <a:t>    //</a:t>
            </a:r>
            <a:r>
              <a:rPr lang="zh-CN" altLang="en-US" sz="1200" dirty="0"/>
              <a:t>创建</a:t>
            </a:r>
            <a:r>
              <a:rPr lang="en-US" altLang="zh-CN" sz="1200" dirty="0" err="1"/>
              <a:t>avPlayer</a:t>
            </a:r>
            <a:r>
              <a:rPr lang="zh-CN" altLang="en-US" sz="1200" dirty="0"/>
              <a:t>实例对象</a:t>
            </a:r>
          </a:p>
          <a:p>
            <a:r>
              <a:rPr lang="zh-CN" altLang="en-US" sz="1200" dirty="0"/>
              <a:t>    </a:t>
            </a:r>
            <a:r>
              <a:rPr lang="en-US" altLang="zh-CN" sz="1200" dirty="0" err="1"/>
              <a:t>this.avPlayer</a:t>
            </a:r>
            <a:r>
              <a:rPr lang="en-US" altLang="zh-CN" sz="1200" dirty="0"/>
              <a:t> = await </a:t>
            </a:r>
            <a:r>
              <a:rPr lang="en-US" altLang="zh-CN" sz="1200" dirty="0" err="1"/>
              <a:t>media.createAVPlayer</a:t>
            </a:r>
            <a:r>
              <a:rPr lang="en-US" altLang="zh-CN" sz="1200" dirty="0"/>
              <a:t>();</a:t>
            </a:r>
          </a:p>
          <a:p>
            <a:r>
              <a:rPr lang="en-US" altLang="zh-CN" sz="1200" dirty="0"/>
              <a:t>    //</a:t>
            </a:r>
            <a:r>
              <a:rPr lang="zh-CN" altLang="en-US" sz="1200" dirty="0"/>
              <a:t>创建状态机变化回调函数</a:t>
            </a:r>
          </a:p>
          <a:p>
            <a:r>
              <a:rPr lang="zh-CN" altLang="en-US" sz="1200" dirty="0"/>
              <a:t>    </a:t>
            </a:r>
            <a:r>
              <a:rPr lang="en-US" altLang="zh-CN" sz="1200" dirty="0" err="1"/>
              <a:t>this.setAVPlayerCallback</a:t>
            </a:r>
            <a:r>
              <a:rPr lang="en-US" altLang="zh-CN" sz="1200" dirty="0"/>
              <a:t>();</a:t>
            </a:r>
          </a:p>
          <a:p>
            <a:r>
              <a:rPr lang="en-US" altLang="zh-CN" sz="1200" dirty="0"/>
              <a:t>    let </a:t>
            </a:r>
            <a:r>
              <a:rPr lang="en-US" altLang="zh-CN" sz="1200" dirty="0" err="1"/>
              <a:t>fdPath</a:t>
            </a:r>
            <a:r>
              <a:rPr lang="en-US" altLang="zh-CN" sz="1200" dirty="0"/>
              <a:t> = '</a:t>
            </a:r>
            <a:r>
              <a:rPr lang="en-US" altLang="zh-CN" sz="1200" dirty="0" err="1"/>
              <a:t>fd</a:t>
            </a:r>
            <a:r>
              <a:rPr lang="en-US" altLang="zh-CN" sz="1200" dirty="0"/>
              <a:t>://';</a:t>
            </a:r>
          </a:p>
          <a:p>
            <a:r>
              <a:rPr lang="en-US" altLang="zh-CN" sz="1200" dirty="0"/>
              <a:t>    let context = </a:t>
            </a:r>
            <a:r>
              <a:rPr lang="en-US" altLang="zh-CN" sz="1200" dirty="0" err="1"/>
              <a:t>getContext</a:t>
            </a:r>
            <a:r>
              <a:rPr lang="en-US" altLang="zh-CN" sz="1200" dirty="0"/>
              <a:t>(this) as </a:t>
            </a:r>
            <a:r>
              <a:rPr lang="en-US" altLang="zh-CN" sz="1200" dirty="0" err="1"/>
              <a:t>common.UIAbilityContext</a:t>
            </a:r>
            <a:r>
              <a:rPr lang="en-US" altLang="zh-CN" sz="1200" dirty="0"/>
              <a:t>;</a:t>
            </a:r>
          </a:p>
          <a:p>
            <a:r>
              <a:rPr lang="en-US" altLang="zh-CN" sz="1200" dirty="0"/>
              <a:t>    //</a:t>
            </a:r>
            <a:r>
              <a:rPr lang="zh-CN" altLang="en-US" sz="1200" dirty="0"/>
              <a:t>通过</a:t>
            </a:r>
            <a:r>
              <a:rPr lang="en-US" altLang="zh-CN" sz="1200" dirty="0" err="1"/>
              <a:t>UIAbilityContext</a:t>
            </a:r>
            <a:r>
              <a:rPr lang="zh-CN" altLang="en-US" sz="1200" dirty="0"/>
              <a:t>获取沙箱地址</a:t>
            </a:r>
            <a:r>
              <a:rPr lang="en-US" altLang="zh-CN" sz="1200" dirty="0" err="1"/>
              <a:t>filesDir</a:t>
            </a:r>
            <a:r>
              <a:rPr lang="zh-CN" altLang="en-US" sz="1200" dirty="0"/>
              <a:t>，以下为</a:t>
            </a:r>
            <a:r>
              <a:rPr lang="en-US" altLang="zh-CN" sz="1200" dirty="0"/>
              <a:t>Stage</a:t>
            </a:r>
            <a:r>
              <a:rPr lang="zh-CN" altLang="en-US" sz="1200" dirty="0"/>
              <a:t>模型的获取方式，如需以</a:t>
            </a:r>
            <a:r>
              <a:rPr lang="en-US" altLang="zh-CN" sz="1200" dirty="0"/>
              <a:t>FA</a:t>
            </a:r>
            <a:r>
              <a:rPr lang="zh-CN" altLang="en-US" sz="1200" dirty="0"/>
              <a:t>模型获取，请参考</a:t>
            </a:r>
            <a:r>
              <a:rPr lang="en-US" altLang="zh-CN" sz="1200" dirty="0"/>
              <a:t>《</a:t>
            </a:r>
            <a:r>
              <a:rPr lang="zh-CN" altLang="en-US" sz="1200" dirty="0"/>
              <a:t>访问应用沙箱</a:t>
            </a:r>
            <a:r>
              <a:rPr lang="en-US" altLang="zh-CN" sz="1200" dirty="0"/>
              <a:t>》</a:t>
            </a:r>
            <a:r>
              <a:rPr lang="zh-CN" altLang="en-US" sz="1200" dirty="0"/>
              <a:t>获取地址</a:t>
            </a:r>
          </a:p>
          <a:p>
            <a:r>
              <a:rPr lang="zh-CN" altLang="en-US" sz="1200" dirty="0"/>
              <a:t>    </a:t>
            </a:r>
            <a:r>
              <a:rPr lang="en-US" altLang="zh-CN" sz="1200" dirty="0"/>
              <a:t>let </a:t>
            </a:r>
            <a:r>
              <a:rPr lang="en-US" altLang="zh-CN" sz="1200" dirty="0" err="1"/>
              <a:t>pathDir</a:t>
            </a:r>
            <a:r>
              <a:rPr lang="en-US" altLang="zh-CN" sz="1200" dirty="0"/>
              <a:t> = </a:t>
            </a:r>
            <a:r>
              <a:rPr lang="en-US" altLang="zh-CN" sz="1200" dirty="0" err="1"/>
              <a:t>context.filesDir</a:t>
            </a:r>
            <a:r>
              <a:rPr lang="en-US" altLang="zh-CN" sz="1200" dirty="0"/>
              <a:t>;</a:t>
            </a:r>
          </a:p>
          <a:p>
            <a:r>
              <a:rPr lang="en-US" altLang="zh-CN" sz="1200" dirty="0"/>
              <a:t>    let path = </a:t>
            </a:r>
            <a:r>
              <a:rPr lang="en-US" altLang="zh-CN" sz="1200" dirty="0" err="1"/>
              <a:t>pathDir</a:t>
            </a:r>
            <a:r>
              <a:rPr lang="en-US" altLang="zh-CN" sz="1200" dirty="0"/>
              <a:t>  + '/H264_AAC.mp4'; </a:t>
            </a:r>
          </a:p>
          <a:p>
            <a:r>
              <a:rPr lang="en-US" altLang="zh-CN" sz="1200" dirty="0"/>
              <a:t>    //</a:t>
            </a:r>
            <a:r>
              <a:rPr lang="zh-CN" altLang="en-US" sz="1200" dirty="0"/>
              <a:t>打开相应的资源文件地址获取</a:t>
            </a:r>
            <a:r>
              <a:rPr lang="en-US" altLang="zh-CN" sz="1200" dirty="0" err="1"/>
              <a:t>fd</a:t>
            </a:r>
            <a:r>
              <a:rPr lang="zh-CN" altLang="en-US" sz="1200" dirty="0"/>
              <a:t>，并为</a:t>
            </a:r>
            <a:r>
              <a:rPr lang="en-US" altLang="zh-CN" sz="1200" dirty="0" err="1"/>
              <a:t>url</a:t>
            </a:r>
            <a:r>
              <a:rPr lang="zh-CN" altLang="en-US" sz="1200" dirty="0"/>
              <a:t>赋值触发</a:t>
            </a:r>
            <a:r>
              <a:rPr lang="en-US" altLang="zh-CN" sz="1200" dirty="0"/>
              <a:t>initialized</a:t>
            </a:r>
            <a:r>
              <a:rPr lang="zh-CN" altLang="en-US" sz="1200" dirty="0"/>
              <a:t>状态机上报</a:t>
            </a:r>
          </a:p>
          <a:p>
            <a:r>
              <a:rPr lang="zh-CN" altLang="en-US" sz="1200" dirty="0"/>
              <a:t>    </a:t>
            </a:r>
            <a:r>
              <a:rPr lang="en-US" altLang="zh-CN" sz="1200" dirty="0"/>
              <a:t>let file = await </a:t>
            </a:r>
            <a:r>
              <a:rPr lang="en-US" altLang="zh-CN" sz="1200" dirty="0" err="1"/>
              <a:t>fs.open</a:t>
            </a:r>
            <a:r>
              <a:rPr lang="en-US" altLang="zh-CN" sz="1200" dirty="0"/>
              <a:t>(path);</a:t>
            </a:r>
          </a:p>
          <a:p>
            <a:r>
              <a:rPr lang="en-US" altLang="zh-CN" sz="1200" dirty="0"/>
              <a:t>    </a:t>
            </a:r>
            <a:r>
              <a:rPr lang="en-US" altLang="zh-CN" sz="1200" dirty="0" err="1"/>
              <a:t>fdPath</a:t>
            </a:r>
            <a:r>
              <a:rPr lang="en-US" altLang="zh-CN" sz="1200" dirty="0"/>
              <a:t> = </a:t>
            </a:r>
            <a:r>
              <a:rPr lang="en-US" altLang="zh-CN" sz="1200" dirty="0" err="1"/>
              <a:t>fdPath</a:t>
            </a:r>
            <a:r>
              <a:rPr lang="en-US" altLang="zh-CN" sz="1200" dirty="0"/>
              <a:t> + '' + </a:t>
            </a:r>
            <a:r>
              <a:rPr lang="en-US" altLang="zh-CN" sz="1200" dirty="0" err="1"/>
              <a:t>file.fd</a:t>
            </a:r>
            <a:r>
              <a:rPr lang="en-US" altLang="zh-CN" sz="1200" dirty="0"/>
              <a:t>;</a:t>
            </a:r>
          </a:p>
          <a:p>
            <a:r>
              <a:rPr lang="en-US" altLang="zh-CN" sz="1200" dirty="0"/>
              <a:t>    this.avPlayer.url = </a:t>
            </a:r>
            <a:r>
              <a:rPr lang="en-US" altLang="zh-CN" sz="1200" dirty="0" err="1"/>
              <a:t>fdPath</a:t>
            </a:r>
            <a:r>
              <a:rPr lang="en-US" altLang="zh-CN" sz="1200" dirty="0"/>
              <a:t>;</a:t>
            </a:r>
          </a:p>
          <a:p>
            <a:r>
              <a:rPr lang="en-US" altLang="zh-CN" sz="1200" dirty="0"/>
              <a:t>  }</a:t>
            </a:r>
          </a:p>
        </p:txBody>
      </p:sp>
      <p:sp>
        <p:nvSpPr>
          <p:cNvPr id="3" name="文本框 2"/>
          <p:cNvSpPr txBox="1"/>
          <p:nvPr/>
        </p:nvSpPr>
        <p:spPr>
          <a:xfrm>
            <a:off x="5723047" y="3817790"/>
            <a:ext cx="6233375" cy="3231654"/>
          </a:xfrm>
          <a:prstGeom prst="rect">
            <a:avLst/>
          </a:prstGeom>
          <a:noFill/>
        </p:spPr>
        <p:txBody>
          <a:bodyPr wrap="square" rtlCol="0">
            <a:spAutoFit/>
          </a:bodyPr>
          <a:lstStyle/>
          <a:p>
            <a:r>
              <a:rPr lang="en-US" altLang="zh-CN" sz="1200" dirty="0"/>
              <a:t>//</a:t>
            </a:r>
            <a:r>
              <a:rPr lang="zh-CN" altLang="en-US" sz="1200" dirty="0"/>
              <a:t>以下</a:t>
            </a:r>
            <a:r>
              <a:rPr lang="en-US" altLang="zh-CN" sz="1200" dirty="0"/>
              <a:t>demo</a:t>
            </a:r>
            <a:r>
              <a:rPr lang="zh-CN" altLang="en-US" sz="1200" dirty="0"/>
              <a:t>为使用资源管理接口获取打包在</a:t>
            </a:r>
            <a:r>
              <a:rPr lang="en-US" altLang="zh-CN" sz="1200" dirty="0"/>
              <a:t>HAP</a:t>
            </a:r>
            <a:r>
              <a:rPr lang="zh-CN" altLang="en-US" sz="1200" dirty="0"/>
              <a:t>内的媒体资源文件并通过</a:t>
            </a:r>
            <a:r>
              <a:rPr lang="en-US" altLang="zh-CN" sz="1200" dirty="0" err="1"/>
              <a:t>fdSrc</a:t>
            </a:r>
            <a:r>
              <a:rPr lang="zh-CN" altLang="en-US" sz="1200" dirty="0"/>
              <a:t>属性进行播放示例</a:t>
            </a:r>
          </a:p>
          <a:p>
            <a:r>
              <a:rPr lang="zh-CN" altLang="en-US" sz="1200" dirty="0"/>
              <a:t>  </a:t>
            </a:r>
            <a:r>
              <a:rPr lang="en-US" altLang="zh-CN" sz="1200" dirty="0" err="1"/>
              <a:t>async</a:t>
            </a:r>
            <a:r>
              <a:rPr lang="en-US" altLang="zh-CN" sz="1200" dirty="0"/>
              <a:t> </a:t>
            </a:r>
            <a:r>
              <a:rPr lang="en-US" altLang="zh-CN" sz="1200" dirty="0" err="1"/>
              <a:t>avPlayerFdSrcDemo</a:t>
            </a:r>
            <a:r>
              <a:rPr lang="en-US" altLang="zh-CN" sz="1200" dirty="0"/>
              <a:t>() {</a:t>
            </a:r>
          </a:p>
          <a:p>
            <a:r>
              <a:rPr lang="en-US" altLang="zh-CN" sz="1200" dirty="0"/>
              <a:t>    //</a:t>
            </a:r>
            <a:r>
              <a:rPr lang="zh-CN" altLang="en-US" sz="1200" dirty="0"/>
              <a:t>创建</a:t>
            </a:r>
            <a:r>
              <a:rPr lang="en-US" altLang="zh-CN" sz="1200" dirty="0" err="1"/>
              <a:t>avPlayer</a:t>
            </a:r>
            <a:r>
              <a:rPr lang="zh-CN" altLang="en-US" sz="1200" dirty="0"/>
              <a:t>实例对象</a:t>
            </a:r>
          </a:p>
          <a:p>
            <a:r>
              <a:rPr lang="zh-CN" altLang="en-US" sz="1200" dirty="0"/>
              <a:t>    </a:t>
            </a:r>
            <a:r>
              <a:rPr lang="en-US" altLang="zh-CN" sz="1200" dirty="0" err="1"/>
              <a:t>this.avPlayer</a:t>
            </a:r>
            <a:r>
              <a:rPr lang="en-US" altLang="zh-CN" sz="1200" dirty="0"/>
              <a:t> = await </a:t>
            </a:r>
            <a:r>
              <a:rPr lang="en-US" altLang="zh-CN" sz="1200" dirty="0" err="1"/>
              <a:t>media.createAVPlayer</a:t>
            </a:r>
            <a:r>
              <a:rPr lang="en-US" altLang="zh-CN" sz="1200" dirty="0"/>
              <a:t>();</a:t>
            </a:r>
          </a:p>
          <a:p>
            <a:r>
              <a:rPr lang="en-US" altLang="zh-CN" sz="1200" dirty="0"/>
              <a:t>    //</a:t>
            </a:r>
            <a:r>
              <a:rPr lang="zh-CN" altLang="en-US" sz="1200" dirty="0"/>
              <a:t>创建状态机变化回调函数</a:t>
            </a:r>
          </a:p>
          <a:p>
            <a:r>
              <a:rPr lang="zh-CN" altLang="en-US" sz="1200" dirty="0"/>
              <a:t>    </a:t>
            </a:r>
            <a:r>
              <a:rPr lang="en-US" altLang="zh-CN" sz="1200" dirty="0" err="1"/>
              <a:t>this.setAVPlayerCallback</a:t>
            </a:r>
            <a:r>
              <a:rPr lang="en-US" altLang="zh-CN" sz="1200" dirty="0"/>
              <a:t>();</a:t>
            </a:r>
          </a:p>
          <a:p>
            <a:r>
              <a:rPr lang="en-US" altLang="zh-CN" sz="1200" dirty="0"/>
              <a:t>    //</a:t>
            </a:r>
            <a:r>
              <a:rPr lang="zh-CN" altLang="en-US" sz="1200" dirty="0"/>
              <a:t>通过</a:t>
            </a:r>
            <a:r>
              <a:rPr lang="en-US" altLang="zh-CN" sz="1200" dirty="0" err="1"/>
              <a:t>UIAbilityContext</a:t>
            </a:r>
            <a:r>
              <a:rPr lang="zh-CN" altLang="en-US" sz="1200" dirty="0"/>
              <a:t>的</a:t>
            </a:r>
            <a:r>
              <a:rPr lang="en-US" altLang="zh-CN" sz="1200" dirty="0" err="1"/>
              <a:t>resourceManager</a:t>
            </a:r>
            <a:r>
              <a:rPr lang="zh-CN" altLang="en-US" sz="1200" dirty="0"/>
              <a:t>成员的</a:t>
            </a:r>
            <a:r>
              <a:rPr lang="en-US" altLang="zh-CN" sz="1200" dirty="0" err="1"/>
              <a:t>getRawFd</a:t>
            </a:r>
            <a:r>
              <a:rPr lang="zh-CN" altLang="en-US" sz="1200" dirty="0"/>
              <a:t>接口获取媒体资源播放地址</a:t>
            </a:r>
          </a:p>
          <a:p>
            <a:r>
              <a:rPr lang="zh-CN" altLang="en-US" sz="1200" dirty="0"/>
              <a:t>    </a:t>
            </a:r>
            <a:r>
              <a:rPr lang="en-US" altLang="zh-CN" sz="1200" dirty="0"/>
              <a:t>//</a:t>
            </a:r>
            <a:r>
              <a:rPr lang="zh-CN" altLang="en-US" sz="1200" dirty="0"/>
              <a:t>返回类型为</a:t>
            </a:r>
            <a:r>
              <a:rPr lang="en-US" altLang="zh-CN" sz="1200" dirty="0"/>
              <a:t>{</a:t>
            </a:r>
            <a:r>
              <a:rPr lang="en-US" altLang="zh-CN" sz="1200" dirty="0" err="1"/>
              <a:t>fd,offset,length</a:t>
            </a:r>
            <a:r>
              <a:rPr lang="en-US" altLang="zh-CN" sz="1200" dirty="0"/>
              <a:t>}</a:t>
            </a:r>
            <a:r>
              <a:rPr lang="zh-CN" altLang="en-US" sz="1200" dirty="0"/>
              <a:t>，</a:t>
            </a:r>
            <a:r>
              <a:rPr lang="en-US" altLang="zh-CN" sz="1200" dirty="0" err="1"/>
              <a:t>fd</a:t>
            </a:r>
            <a:r>
              <a:rPr lang="zh-CN" altLang="en-US" sz="1200" dirty="0"/>
              <a:t>为</a:t>
            </a:r>
            <a:r>
              <a:rPr lang="en-US" altLang="zh-CN" sz="1200" dirty="0"/>
              <a:t>HAP</a:t>
            </a:r>
            <a:r>
              <a:rPr lang="zh-CN" altLang="en-US" sz="1200" dirty="0"/>
              <a:t>包</a:t>
            </a:r>
            <a:r>
              <a:rPr lang="en-US" altLang="zh-CN" sz="1200" dirty="0" err="1"/>
              <a:t>fd</a:t>
            </a:r>
            <a:r>
              <a:rPr lang="zh-CN" altLang="en-US" sz="1200" dirty="0"/>
              <a:t>地址，</a:t>
            </a:r>
            <a:r>
              <a:rPr lang="en-US" altLang="zh-CN" sz="1200" dirty="0"/>
              <a:t>offset</a:t>
            </a:r>
            <a:r>
              <a:rPr lang="zh-CN" altLang="en-US" sz="1200" dirty="0"/>
              <a:t>为媒体资源偏移量，</a:t>
            </a:r>
            <a:r>
              <a:rPr lang="en-US" altLang="zh-CN" sz="1200" dirty="0"/>
              <a:t>length</a:t>
            </a:r>
            <a:r>
              <a:rPr lang="zh-CN" altLang="en-US" sz="1200" dirty="0"/>
              <a:t>为播放长度</a:t>
            </a:r>
          </a:p>
          <a:p>
            <a:r>
              <a:rPr lang="zh-CN" altLang="en-US" sz="1200" dirty="0"/>
              <a:t>    </a:t>
            </a:r>
            <a:r>
              <a:rPr lang="en-US" altLang="zh-CN" sz="1200" dirty="0"/>
              <a:t>let context = </a:t>
            </a:r>
            <a:r>
              <a:rPr lang="en-US" altLang="zh-CN" sz="1200" dirty="0" err="1"/>
              <a:t>getContext</a:t>
            </a:r>
            <a:r>
              <a:rPr lang="en-US" altLang="zh-CN" sz="1200" dirty="0"/>
              <a:t>(this) as </a:t>
            </a:r>
            <a:r>
              <a:rPr lang="en-US" altLang="zh-CN" sz="1200" dirty="0" err="1"/>
              <a:t>common.UIAbilityContext</a:t>
            </a:r>
            <a:r>
              <a:rPr lang="en-US" altLang="zh-CN" sz="1200" dirty="0"/>
              <a:t>;</a:t>
            </a:r>
          </a:p>
          <a:p>
            <a:r>
              <a:rPr lang="en-US" altLang="zh-CN" sz="1200" dirty="0"/>
              <a:t>    let </a:t>
            </a:r>
            <a:r>
              <a:rPr lang="en-US" altLang="zh-CN" sz="1200" dirty="0" err="1"/>
              <a:t>fileDescriptor</a:t>
            </a:r>
            <a:r>
              <a:rPr lang="en-US" altLang="zh-CN" sz="1200" dirty="0"/>
              <a:t> = await </a:t>
            </a:r>
            <a:r>
              <a:rPr lang="en-US" altLang="zh-CN" sz="1200" dirty="0" err="1"/>
              <a:t>context.resourceManager.getRawFd</a:t>
            </a:r>
            <a:r>
              <a:rPr lang="en-US" altLang="zh-CN" sz="1200" dirty="0"/>
              <a:t>('H264_AAC.mp4');</a:t>
            </a:r>
          </a:p>
          <a:p>
            <a:r>
              <a:rPr lang="en-US" altLang="zh-CN" sz="1200" dirty="0"/>
              <a:t>    //</a:t>
            </a:r>
            <a:r>
              <a:rPr lang="zh-CN" altLang="en-US" sz="1200" dirty="0"/>
              <a:t>为</a:t>
            </a:r>
            <a:r>
              <a:rPr lang="en-US" altLang="zh-CN" sz="1200" dirty="0" err="1"/>
              <a:t>fdSrc</a:t>
            </a:r>
            <a:r>
              <a:rPr lang="zh-CN" altLang="en-US" sz="1200" dirty="0"/>
              <a:t>赋值触发</a:t>
            </a:r>
            <a:r>
              <a:rPr lang="en-US" altLang="zh-CN" sz="1200" dirty="0"/>
              <a:t>initialized</a:t>
            </a:r>
            <a:r>
              <a:rPr lang="zh-CN" altLang="en-US" sz="1200" dirty="0"/>
              <a:t>状态机上报</a:t>
            </a:r>
          </a:p>
          <a:p>
            <a:r>
              <a:rPr lang="zh-CN" altLang="en-US" sz="1200" dirty="0"/>
              <a:t>    </a:t>
            </a:r>
            <a:r>
              <a:rPr lang="en-US" altLang="zh-CN" sz="1200" dirty="0" err="1"/>
              <a:t>this.avPlayer.fdSrc</a:t>
            </a:r>
            <a:r>
              <a:rPr lang="en-US" altLang="zh-CN" sz="1200" dirty="0"/>
              <a:t> = </a:t>
            </a:r>
            <a:r>
              <a:rPr lang="en-US" altLang="zh-CN" sz="1200" dirty="0" err="1"/>
              <a:t>fileDescriptor</a:t>
            </a:r>
            <a:r>
              <a:rPr lang="en-US" altLang="zh-CN" sz="1200" dirty="0"/>
              <a:t>;</a:t>
            </a:r>
          </a:p>
          <a:p>
            <a:r>
              <a:rPr lang="en-US" altLang="zh-CN" sz="1200" dirty="0"/>
              <a:t>  }</a:t>
            </a:r>
          </a:p>
          <a:p>
            <a:r>
              <a:rPr lang="en-US" altLang="zh-CN" sz="1200" dirty="0"/>
              <a:t>}</a:t>
            </a:r>
          </a:p>
          <a:p>
            <a:r>
              <a:rPr lang="en-US" altLang="zh-CN" sz="1200" dirty="0"/>
              <a:t> </a:t>
            </a:r>
            <a:endParaRPr lang="zh-CN" altLang="en-US" sz="1200" dirty="0"/>
          </a:p>
        </p:txBody>
      </p:sp>
    </p:spTree>
    <p:extLst>
      <p:ext uri="{BB962C8B-B14F-4D97-AF65-F5344CB8AC3E}">
        <p14:creationId xmlns:p14="http://schemas.microsoft.com/office/powerpoint/2010/main" val="736503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10.4  </a:t>
            </a:r>
            <a:r>
              <a:rPr lang="zh-CN" altLang="en-US" dirty="0"/>
              <a:t>实战：实现视频播放器</a:t>
            </a:r>
            <a:endParaRPr lang="zh-CN" altLang="en-US" dirty="0"/>
          </a:p>
        </p:txBody>
      </p:sp>
      <p:sp>
        <p:nvSpPr>
          <p:cNvPr id="3" name="内容占位符 2"/>
          <p:cNvSpPr>
            <a:spLocks noGrp="1"/>
          </p:cNvSpPr>
          <p:nvPr>
            <p:ph idx="1"/>
          </p:nvPr>
        </p:nvSpPr>
        <p:spPr>
          <a:xfrm>
            <a:off x="838200" y="1555169"/>
            <a:ext cx="10515600" cy="4351338"/>
          </a:xfrm>
        </p:spPr>
        <p:txBody>
          <a:bodyPr>
            <a:normAutofit fontScale="92500" lnSpcReduction="10000"/>
          </a:bodyPr>
          <a:lstStyle/>
          <a:p>
            <a:pPr marL="0" indent="0">
              <a:buNone/>
            </a:pPr>
            <a:endParaRPr lang="zh-CN" altLang="en-US" dirty="0"/>
          </a:p>
          <a:p>
            <a:pPr marL="0" indent="0">
              <a:buNone/>
            </a:pPr>
            <a:r>
              <a:rPr lang="zh-CN" altLang="en-US" dirty="0"/>
              <a:t>本节介绍使用</a:t>
            </a:r>
            <a:r>
              <a:rPr lang="en-US" altLang="zh-CN" dirty="0" err="1"/>
              <a:t>ArkTS</a:t>
            </a:r>
            <a:r>
              <a:rPr lang="zh-CN" altLang="en-US" dirty="0"/>
              <a:t>语言实现视频播放器，主要包括视频获取和视频播放功能：</a:t>
            </a:r>
          </a:p>
          <a:p>
            <a:r>
              <a:rPr lang="zh-CN" altLang="en-US" dirty="0">
                <a:solidFill>
                  <a:srgbClr val="00B0F0"/>
                </a:solidFill>
              </a:rPr>
              <a:t>获取本地视频。</a:t>
            </a:r>
          </a:p>
          <a:p>
            <a:r>
              <a:rPr lang="zh-CN" altLang="en-US" dirty="0">
                <a:solidFill>
                  <a:srgbClr val="00B0F0"/>
                </a:solidFill>
              </a:rPr>
              <a:t>通过</a:t>
            </a:r>
            <a:r>
              <a:rPr lang="en-US" altLang="zh-CN" dirty="0" err="1">
                <a:solidFill>
                  <a:srgbClr val="00B0F0"/>
                </a:solidFill>
              </a:rPr>
              <a:t>AVPlayer</a:t>
            </a:r>
            <a:r>
              <a:rPr lang="zh-CN" altLang="en-US" dirty="0">
                <a:solidFill>
                  <a:srgbClr val="00B0F0"/>
                </a:solidFill>
              </a:rPr>
              <a:t>进行视频播放。</a:t>
            </a:r>
          </a:p>
          <a:p>
            <a:pPr marL="0" indent="0">
              <a:buNone/>
            </a:pPr>
            <a:r>
              <a:rPr lang="zh-CN" altLang="en-US" dirty="0"/>
              <a:t>为了演示该功能，创建一个名为</a:t>
            </a:r>
            <a:r>
              <a:rPr lang="en-US" altLang="zh-CN" dirty="0" err="1"/>
              <a:t>ArkTSVideoPlayer</a:t>
            </a:r>
            <a:r>
              <a:rPr lang="zh-CN" altLang="en-US" dirty="0"/>
              <a:t>的应用</a:t>
            </a:r>
            <a:r>
              <a:rPr lang="zh-CN" altLang="en-US" dirty="0" smtClean="0"/>
              <a:t>。</a:t>
            </a:r>
            <a:endParaRPr lang="en-US" altLang="zh-CN" dirty="0" smtClean="0"/>
          </a:p>
          <a:p>
            <a:r>
              <a:rPr lang="en-US" altLang="zh-CN" dirty="0"/>
              <a:t>10.4.1  </a:t>
            </a:r>
            <a:r>
              <a:rPr lang="zh-CN" altLang="en-US" dirty="0"/>
              <a:t>获取本地</a:t>
            </a:r>
            <a:r>
              <a:rPr lang="zh-CN" altLang="en-US" dirty="0" smtClean="0"/>
              <a:t>视频</a:t>
            </a:r>
            <a:endParaRPr lang="en-US" altLang="zh-CN" dirty="0"/>
          </a:p>
          <a:p>
            <a:r>
              <a:rPr lang="en-US" altLang="zh-CN" dirty="0"/>
              <a:t>10.4.2  </a:t>
            </a:r>
            <a:r>
              <a:rPr lang="zh-CN" altLang="en-US" dirty="0"/>
              <a:t>视频播放</a:t>
            </a:r>
            <a:r>
              <a:rPr lang="zh-CN" altLang="en-US" dirty="0" smtClean="0"/>
              <a:t>控制</a:t>
            </a:r>
            <a:endParaRPr lang="en-US" altLang="zh-CN" dirty="0"/>
          </a:p>
          <a:p>
            <a:r>
              <a:rPr lang="en-US" altLang="zh-CN" dirty="0"/>
              <a:t>10.4.3  </a:t>
            </a:r>
            <a:r>
              <a:rPr lang="zh-CN" altLang="en-US" dirty="0"/>
              <a:t>创建播放器</a:t>
            </a:r>
            <a:r>
              <a:rPr lang="zh-CN" altLang="en-US" dirty="0" smtClean="0"/>
              <a:t>界面</a:t>
            </a:r>
            <a:endParaRPr lang="en-US" altLang="zh-CN" dirty="0"/>
          </a:p>
          <a:p>
            <a:r>
              <a:rPr lang="en-US" altLang="zh-CN" dirty="0"/>
              <a:t>10.4.4  </a:t>
            </a:r>
            <a:r>
              <a:rPr lang="zh-CN" altLang="en-US" dirty="0" smtClean="0"/>
              <a:t>运行</a:t>
            </a:r>
            <a:endParaRPr lang="zh-CN" altLang="en-US" dirty="0"/>
          </a:p>
        </p:txBody>
      </p:sp>
    </p:spTree>
    <p:extLst>
      <p:ext uri="{BB962C8B-B14F-4D97-AF65-F5344CB8AC3E}">
        <p14:creationId xmlns:p14="http://schemas.microsoft.com/office/powerpoint/2010/main" val="1748737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3958" y="107547"/>
            <a:ext cx="10515600" cy="1325563"/>
          </a:xfrm>
        </p:spPr>
        <p:txBody>
          <a:bodyPr/>
          <a:lstStyle/>
          <a:p>
            <a:r>
              <a:rPr lang="en-US" altLang="zh-CN" dirty="0"/>
              <a:t>10.4.1  </a:t>
            </a:r>
            <a:r>
              <a:rPr lang="zh-CN" altLang="en-US" dirty="0"/>
              <a:t>获取本地视频</a:t>
            </a:r>
            <a:endParaRPr lang="zh-CN" altLang="en-US" dirty="0"/>
          </a:p>
        </p:txBody>
      </p:sp>
      <p:sp>
        <p:nvSpPr>
          <p:cNvPr id="4" name="文本框 3"/>
          <p:cNvSpPr txBox="1"/>
          <p:nvPr/>
        </p:nvSpPr>
        <p:spPr>
          <a:xfrm>
            <a:off x="1080752" y="1764406"/>
            <a:ext cx="10298806" cy="5047536"/>
          </a:xfrm>
          <a:prstGeom prst="rect">
            <a:avLst/>
          </a:prstGeom>
          <a:noFill/>
        </p:spPr>
        <p:txBody>
          <a:bodyPr wrap="square" rtlCol="0">
            <a:spAutoFit/>
          </a:bodyPr>
          <a:lstStyle/>
          <a:p>
            <a:pPr marL="342900" indent="-342900">
              <a:buAutoNum type="arabicPeriod"/>
            </a:pPr>
            <a:r>
              <a:rPr lang="zh-CN" altLang="en-US" sz="1400" dirty="0" smtClean="0"/>
              <a:t>准备</a:t>
            </a:r>
            <a:r>
              <a:rPr lang="zh-CN" altLang="en-US" sz="1400" dirty="0"/>
              <a:t>资源</a:t>
            </a:r>
            <a:r>
              <a:rPr lang="zh-CN" altLang="en-US" sz="1400" dirty="0" smtClean="0"/>
              <a:t>文件</a:t>
            </a:r>
            <a:endParaRPr lang="en-US" altLang="zh-CN" sz="1400" dirty="0" smtClean="0"/>
          </a:p>
          <a:p>
            <a:pPr marL="342900" indent="-342900">
              <a:buAutoNum type="arabicPeriod"/>
            </a:pPr>
            <a:endParaRPr lang="zh-CN" altLang="en-US" sz="1400" dirty="0"/>
          </a:p>
          <a:p>
            <a:r>
              <a:rPr lang="zh-CN" altLang="en-US" sz="1400" dirty="0"/>
              <a:t>在</a:t>
            </a:r>
            <a:r>
              <a:rPr lang="en-US" altLang="zh-CN" sz="1400" dirty="0"/>
              <a:t>resources</a:t>
            </a:r>
            <a:r>
              <a:rPr lang="zh-CN" altLang="en-US" sz="1400" dirty="0"/>
              <a:t>下的</a:t>
            </a:r>
            <a:r>
              <a:rPr lang="en-US" altLang="zh-CN" sz="1400" dirty="0" err="1"/>
              <a:t>rawfile</a:t>
            </a:r>
            <a:r>
              <a:rPr lang="zh-CN" altLang="en-US" sz="1400" dirty="0"/>
              <a:t>文件夹中放置两个视频文件</a:t>
            </a:r>
            <a:r>
              <a:rPr lang="en-US" altLang="zh-CN" sz="1400" dirty="0"/>
              <a:t>video1.mp4</a:t>
            </a:r>
            <a:r>
              <a:rPr lang="zh-CN" altLang="en-US" sz="1400" dirty="0"/>
              <a:t>和</a:t>
            </a:r>
            <a:r>
              <a:rPr lang="en-US" altLang="zh-CN" sz="1400" dirty="0"/>
              <a:t>video2.mp4</a:t>
            </a:r>
            <a:r>
              <a:rPr lang="zh-CN" altLang="en-US" sz="1400" dirty="0"/>
              <a:t>，作为本例的视频</a:t>
            </a:r>
            <a:r>
              <a:rPr lang="zh-CN" altLang="en-US" sz="1400" dirty="0" smtClean="0"/>
              <a:t>素材。</a:t>
            </a:r>
            <a:endParaRPr lang="zh-CN" altLang="en-US" sz="1400" dirty="0"/>
          </a:p>
          <a:p>
            <a:endParaRPr lang="zh-CN" altLang="en-US" sz="1400" dirty="0"/>
          </a:p>
          <a:p>
            <a:endParaRPr lang="en-US" altLang="zh-CN" sz="1400" dirty="0" smtClean="0"/>
          </a:p>
          <a:p>
            <a:endParaRPr lang="zh-CN" altLang="en-US" sz="1400" dirty="0"/>
          </a:p>
          <a:p>
            <a:endParaRPr lang="en-US" altLang="zh-CN" sz="1400" dirty="0" smtClean="0"/>
          </a:p>
          <a:p>
            <a:r>
              <a:rPr lang="zh-CN" altLang="en-US" sz="1400" dirty="0" smtClean="0"/>
              <a:t> </a:t>
            </a:r>
            <a:r>
              <a:rPr lang="en-US" altLang="zh-CN" sz="1400" dirty="0" smtClean="0"/>
              <a:t>2. </a:t>
            </a:r>
            <a:r>
              <a:rPr lang="zh-CN" altLang="en-US" sz="1400" dirty="0" smtClean="0"/>
              <a:t>创建</a:t>
            </a:r>
            <a:r>
              <a:rPr lang="zh-CN" altLang="en-US" sz="1400" dirty="0"/>
              <a:t>视频文件对象</a:t>
            </a:r>
            <a:r>
              <a:rPr lang="en-US" altLang="zh-CN" sz="1400" dirty="0" err="1"/>
              <a:t>VideoBean</a:t>
            </a:r>
            <a:endParaRPr lang="en-US" altLang="zh-CN" sz="1400" dirty="0"/>
          </a:p>
          <a:p>
            <a:endParaRPr lang="en-US" altLang="zh-CN" sz="1400" dirty="0" smtClean="0"/>
          </a:p>
          <a:p>
            <a:r>
              <a:rPr lang="zh-CN" altLang="en-US" sz="1400" dirty="0" smtClean="0"/>
              <a:t>在</a:t>
            </a:r>
            <a:r>
              <a:rPr lang="en-US" altLang="zh-CN" sz="1400" dirty="0" err="1"/>
              <a:t>ets</a:t>
            </a:r>
            <a:r>
              <a:rPr lang="zh-CN" altLang="en-US" sz="1400" dirty="0"/>
              <a:t>目录下创建一个新的目录</a:t>
            </a:r>
            <a:r>
              <a:rPr lang="en-US" altLang="zh-CN" sz="1400" dirty="0"/>
              <a:t>common/bean</a:t>
            </a:r>
            <a:r>
              <a:rPr lang="zh-CN" altLang="en-US" sz="1400" dirty="0"/>
              <a:t>，在该目录下创建视频文件对象</a:t>
            </a:r>
            <a:r>
              <a:rPr lang="en-US" altLang="zh-CN" sz="1400" dirty="0" err="1"/>
              <a:t>VideoBean.ets</a:t>
            </a:r>
            <a:r>
              <a:rPr lang="zh-CN" altLang="en-US" sz="1400" dirty="0"/>
              <a:t>，用来表示视频的信息，代码如下：</a:t>
            </a:r>
          </a:p>
          <a:p>
            <a:r>
              <a:rPr lang="en-US" altLang="zh-CN" sz="1400" dirty="0"/>
              <a:t>import image from '@</a:t>
            </a:r>
            <a:r>
              <a:rPr lang="en-US" altLang="zh-CN" sz="1400" dirty="0" err="1"/>
              <a:t>ohos.multimedia.image</a:t>
            </a:r>
            <a:r>
              <a:rPr lang="en-US" altLang="zh-CN" sz="1400" dirty="0"/>
              <a:t>';</a:t>
            </a:r>
          </a:p>
          <a:p>
            <a:endParaRPr lang="en-US" altLang="zh-CN" sz="1400" dirty="0"/>
          </a:p>
          <a:p>
            <a:r>
              <a:rPr lang="en-US" altLang="zh-CN" sz="1400" dirty="0"/>
              <a:t>@Observed export class </a:t>
            </a:r>
            <a:r>
              <a:rPr lang="en-US" altLang="zh-CN" sz="1400" dirty="0" err="1"/>
              <a:t>VideoBean</a:t>
            </a:r>
            <a:r>
              <a:rPr lang="en-US" altLang="zh-CN" sz="1400" dirty="0"/>
              <a:t> {</a:t>
            </a:r>
          </a:p>
          <a:p>
            <a:r>
              <a:rPr lang="en-US" altLang="zh-CN" sz="1400" dirty="0"/>
              <a:t>  name: string;</a:t>
            </a:r>
          </a:p>
          <a:p>
            <a:r>
              <a:rPr lang="en-US" altLang="zh-CN" sz="1400" dirty="0"/>
              <a:t>  </a:t>
            </a:r>
            <a:r>
              <a:rPr lang="en-US" altLang="zh-CN" sz="1400" dirty="0" err="1"/>
              <a:t>src</a:t>
            </a:r>
            <a:r>
              <a:rPr lang="en-US" altLang="zh-CN" sz="1400" dirty="0"/>
              <a:t>: string;</a:t>
            </a:r>
          </a:p>
          <a:p>
            <a:r>
              <a:rPr lang="en-US" altLang="zh-CN" sz="1400" dirty="0"/>
              <a:t>  </a:t>
            </a:r>
            <a:r>
              <a:rPr lang="en-US" altLang="zh-CN" sz="1400" dirty="0" err="1"/>
              <a:t>pixelMap</a:t>
            </a:r>
            <a:r>
              <a:rPr lang="en-US" altLang="zh-CN" sz="1400" dirty="0"/>
              <a:t>?: </a:t>
            </a:r>
            <a:r>
              <a:rPr lang="en-US" altLang="zh-CN" sz="1400" dirty="0" err="1"/>
              <a:t>image.PixelMap</a:t>
            </a:r>
            <a:r>
              <a:rPr lang="en-US" altLang="zh-CN" sz="1400" dirty="0"/>
              <a:t>;</a:t>
            </a:r>
          </a:p>
          <a:p>
            <a:endParaRPr lang="en-US" altLang="zh-CN" sz="1400" dirty="0"/>
          </a:p>
          <a:p>
            <a:r>
              <a:rPr lang="en-US" altLang="zh-CN" sz="1400" dirty="0"/>
              <a:t>  constructor(name: string, </a:t>
            </a:r>
            <a:r>
              <a:rPr lang="en-US" altLang="zh-CN" sz="1400" dirty="0" err="1"/>
              <a:t>src</a:t>
            </a:r>
            <a:r>
              <a:rPr lang="en-US" altLang="zh-CN" sz="1400" dirty="0"/>
              <a:t>: string, </a:t>
            </a:r>
            <a:r>
              <a:rPr lang="en-US" altLang="zh-CN" sz="1400" dirty="0" err="1"/>
              <a:t>pixelMap</a:t>
            </a:r>
            <a:r>
              <a:rPr lang="en-US" altLang="zh-CN" sz="1400" dirty="0"/>
              <a:t>?: </a:t>
            </a:r>
            <a:r>
              <a:rPr lang="en-US" altLang="zh-CN" sz="1400" dirty="0" err="1"/>
              <a:t>image.PixelMap</a:t>
            </a:r>
            <a:r>
              <a:rPr lang="en-US" altLang="zh-CN" sz="1400" dirty="0"/>
              <a:t>) {</a:t>
            </a:r>
          </a:p>
          <a:p>
            <a:r>
              <a:rPr lang="en-US" altLang="zh-CN" sz="1400" dirty="0"/>
              <a:t>    this.name = name;</a:t>
            </a:r>
          </a:p>
          <a:p>
            <a:r>
              <a:rPr lang="en-US" altLang="zh-CN" sz="1400" dirty="0"/>
              <a:t>    </a:t>
            </a:r>
            <a:r>
              <a:rPr lang="en-US" altLang="zh-CN" sz="1400" dirty="0" err="1"/>
              <a:t>this.src</a:t>
            </a:r>
            <a:r>
              <a:rPr lang="en-US" altLang="zh-CN" sz="1400" dirty="0"/>
              <a:t> = </a:t>
            </a:r>
            <a:r>
              <a:rPr lang="en-US" altLang="zh-CN" sz="1400" dirty="0" err="1"/>
              <a:t>src</a:t>
            </a:r>
            <a:r>
              <a:rPr lang="en-US" altLang="zh-CN" sz="1400" dirty="0"/>
              <a:t>;</a:t>
            </a:r>
          </a:p>
          <a:p>
            <a:r>
              <a:rPr lang="en-US" altLang="zh-CN" sz="1400" dirty="0"/>
              <a:t>    </a:t>
            </a:r>
            <a:r>
              <a:rPr lang="en-US" altLang="zh-CN" sz="1400" dirty="0" err="1"/>
              <a:t>this.pixelMap</a:t>
            </a:r>
            <a:r>
              <a:rPr lang="en-US" altLang="zh-CN" sz="1400" dirty="0"/>
              <a:t> = </a:t>
            </a:r>
            <a:r>
              <a:rPr lang="en-US" altLang="zh-CN" sz="1400" dirty="0" err="1"/>
              <a:t>pixelMap</a:t>
            </a:r>
            <a:r>
              <a:rPr lang="en-US" altLang="zh-CN" sz="1400" dirty="0"/>
              <a:t>;</a:t>
            </a:r>
          </a:p>
          <a:p>
            <a:r>
              <a:rPr lang="en-US" altLang="zh-CN" sz="1400" dirty="0"/>
              <a:t>  }</a:t>
            </a:r>
          </a:p>
          <a:p>
            <a:r>
              <a:rPr lang="en-US" altLang="zh-CN" sz="1400" dirty="0"/>
              <a:t>}</a:t>
            </a:r>
            <a:endParaRPr lang="zh-CN" altLang="en-US" sz="1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321" y="770328"/>
            <a:ext cx="2962688" cy="2686425"/>
          </a:xfrm>
          <a:prstGeom prst="rect">
            <a:avLst/>
          </a:prstGeom>
        </p:spPr>
      </p:pic>
    </p:spTree>
    <p:extLst>
      <p:ext uri="{BB962C8B-B14F-4D97-AF65-F5344CB8AC3E}">
        <p14:creationId xmlns:p14="http://schemas.microsoft.com/office/powerpoint/2010/main" val="3035042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0447" y="1107584"/>
            <a:ext cx="10298806" cy="4185761"/>
          </a:xfrm>
          <a:prstGeom prst="rect">
            <a:avLst/>
          </a:prstGeom>
          <a:noFill/>
        </p:spPr>
        <p:txBody>
          <a:bodyPr wrap="square" rtlCol="0">
            <a:spAutoFit/>
          </a:bodyPr>
          <a:lstStyle/>
          <a:p>
            <a:r>
              <a:rPr lang="en-US" altLang="zh-CN" sz="1400" dirty="0" smtClean="0"/>
              <a:t>3. </a:t>
            </a:r>
            <a:r>
              <a:rPr lang="zh-CN" altLang="en-US" sz="1400" dirty="0" smtClean="0"/>
              <a:t>获取</a:t>
            </a:r>
            <a:r>
              <a:rPr lang="zh-CN" altLang="en-US" sz="1400" dirty="0"/>
              <a:t>本地文件</a:t>
            </a:r>
          </a:p>
          <a:p>
            <a:endParaRPr lang="en-US" altLang="zh-CN" sz="1400" dirty="0" smtClean="0"/>
          </a:p>
          <a:p>
            <a:r>
              <a:rPr lang="zh-CN" altLang="en-US" sz="1400" dirty="0" smtClean="0"/>
              <a:t>在</a:t>
            </a:r>
            <a:r>
              <a:rPr lang="en-US" altLang="zh-CN" sz="1400" dirty="0" err="1"/>
              <a:t>ets</a:t>
            </a:r>
            <a:r>
              <a:rPr lang="zh-CN" altLang="en-US" sz="1400" dirty="0"/>
              <a:t>目录下创建一个新的目录</a:t>
            </a:r>
            <a:r>
              <a:rPr lang="en-US" altLang="zh-CN" sz="1400" dirty="0" err="1"/>
              <a:t>viewmodel</a:t>
            </a:r>
            <a:r>
              <a:rPr lang="zh-CN" altLang="en-US" sz="1400" dirty="0"/>
              <a:t>，在该目录下创建获取视频文件的对象</a:t>
            </a:r>
            <a:r>
              <a:rPr lang="en-US" altLang="zh-CN" sz="1400" dirty="0" err="1"/>
              <a:t>HomeVideoListModel.ets</a:t>
            </a:r>
            <a:r>
              <a:rPr lang="zh-CN" altLang="en-US" sz="1400" dirty="0"/>
              <a:t>。</a:t>
            </a:r>
            <a:r>
              <a:rPr lang="en-US" altLang="zh-CN" sz="1400" dirty="0" err="1"/>
              <a:t>HomeVideoListModel</a:t>
            </a:r>
            <a:r>
              <a:rPr lang="zh-CN" altLang="en-US" sz="1400" dirty="0"/>
              <a:t>可以通过</a:t>
            </a:r>
            <a:r>
              <a:rPr lang="en-US" altLang="zh-CN" sz="1400" dirty="0" err="1"/>
              <a:t>resourceManager.ResourceManager</a:t>
            </a:r>
            <a:r>
              <a:rPr lang="zh-CN" altLang="en-US" sz="1400" dirty="0"/>
              <a:t>对象获取</a:t>
            </a:r>
            <a:r>
              <a:rPr lang="en-US" altLang="zh-CN" sz="1400" dirty="0" err="1"/>
              <a:t>rawfile</a:t>
            </a:r>
            <a:r>
              <a:rPr lang="zh-CN" altLang="en-US" sz="1400" dirty="0"/>
              <a:t>文件夹中的本地视频文件，再通过</a:t>
            </a:r>
            <a:r>
              <a:rPr lang="en-US" altLang="zh-CN" sz="1400" dirty="0"/>
              <a:t>fd://${videoBean.fd}</a:t>
            </a:r>
            <a:r>
              <a:rPr lang="zh-CN" altLang="en-US" sz="1400" dirty="0"/>
              <a:t>组装视频地址。</a:t>
            </a:r>
          </a:p>
          <a:p>
            <a:r>
              <a:rPr lang="en-US" altLang="zh-CN" sz="1400" dirty="0"/>
              <a:t>import { </a:t>
            </a:r>
            <a:r>
              <a:rPr lang="en-US" altLang="zh-CN" sz="1400" dirty="0" err="1"/>
              <a:t>VideoBean</a:t>
            </a:r>
            <a:r>
              <a:rPr lang="en-US" altLang="zh-CN" sz="1400" dirty="0"/>
              <a:t> } from '../common/bean/</a:t>
            </a:r>
            <a:r>
              <a:rPr lang="en-US" altLang="zh-CN" sz="1400" dirty="0" err="1"/>
              <a:t>VideoBean</a:t>
            </a:r>
            <a:r>
              <a:rPr lang="en-US" altLang="zh-CN" sz="1400" dirty="0"/>
              <a:t>';</a:t>
            </a:r>
          </a:p>
          <a:p>
            <a:r>
              <a:rPr lang="en-US" altLang="zh-CN" sz="1400" dirty="0"/>
              <a:t>import { VIDEO_DATA } from '../common/constants/</a:t>
            </a:r>
            <a:r>
              <a:rPr lang="en-US" altLang="zh-CN" sz="1400" dirty="0" err="1"/>
              <a:t>CommonConstants</a:t>
            </a:r>
            <a:r>
              <a:rPr lang="en-US" altLang="zh-CN" sz="1400" dirty="0"/>
              <a:t>';</a:t>
            </a:r>
          </a:p>
          <a:p>
            <a:endParaRPr lang="en-US" altLang="zh-CN" sz="1400" dirty="0"/>
          </a:p>
          <a:p>
            <a:r>
              <a:rPr lang="en-US" altLang="zh-CN" sz="1400" dirty="0"/>
              <a:t>export class </a:t>
            </a:r>
            <a:r>
              <a:rPr lang="en-US" altLang="zh-CN" sz="1400" dirty="0" err="1"/>
              <a:t>HomeVideoListModel</a:t>
            </a:r>
            <a:r>
              <a:rPr lang="en-US" altLang="zh-CN" sz="1400" dirty="0"/>
              <a:t> {</a:t>
            </a:r>
          </a:p>
          <a:p>
            <a:r>
              <a:rPr lang="en-US" altLang="zh-CN" sz="1400" dirty="0"/>
              <a:t>  private </a:t>
            </a:r>
            <a:r>
              <a:rPr lang="en-US" altLang="zh-CN" sz="1400" dirty="0" err="1"/>
              <a:t>videoLocalList</a:t>
            </a:r>
            <a:r>
              <a:rPr lang="en-US" altLang="zh-CN" sz="1400" dirty="0"/>
              <a:t>: Array&lt;</a:t>
            </a:r>
            <a:r>
              <a:rPr lang="en-US" altLang="zh-CN" sz="1400" dirty="0" err="1"/>
              <a:t>VideoBean</a:t>
            </a:r>
            <a:r>
              <a:rPr lang="en-US" altLang="zh-CN" sz="1400" dirty="0"/>
              <a:t>&gt; = [];</a:t>
            </a:r>
          </a:p>
          <a:p>
            <a:endParaRPr lang="en-US" altLang="zh-CN" sz="1400" dirty="0"/>
          </a:p>
          <a:p>
            <a:r>
              <a:rPr lang="en-US" altLang="zh-CN" sz="1400" dirty="0"/>
              <a:t>  /**</a:t>
            </a:r>
          </a:p>
          <a:p>
            <a:r>
              <a:rPr lang="en-US" altLang="zh-CN" sz="1400" dirty="0"/>
              <a:t>   * </a:t>
            </a:r>
            <a:r>
              <a:rPr lang="zh-CN" altLang="en-US" sz="1400" dirty="0"/>
              <a:t>获取本地视频</a:t>
            </a:r>
          </a:p>
          <a:p>
            <a:r>
              <a:rPr lang="zh-CN" altLang="en-US" sz="1400" dirty="0"/>
              <a:t>   *</a:t>
            </a:r>
            <a:r>
              <a:rPr lang="en-US" altLang="zh-CN" sz="1400" dirty="0"/>
              <a:t>/</a:t>
            </a:r>
          </a:p>
          <a:p>
            <a:r>
              <a:rPr lang="en-US" altLang="zh-CN" sz="1400" dirty="0"/>
              <a:t>  </a:t>
            </a:r>
            <a:r>
              <a:rPr lang="en-US" altLang="zh-CN" sz="1400" dirty="0" err="1"/>
              <a:t>async</a:t>
            </a:r>
            <a:r>
              <a:rPr lang="en-US" altLang="zh-CN" sz="1400" dirty="0"/>
              <a:t> </a:t>
            </a:r>
            <a:r>
              <a:rPr lang="en-US" altLang="zh-CN" sz="1400" dirty="0" err="1"/>
              <a:t>getLocalVideo</a:t>
            </a:r>
            <a:r>
              <a:rPr lang="en-US" altLang="zh-CN" sz="1400" dirty="0"/>
              <a:t>() {</a:t>
            </a:r>
          </a:p>
          <a:p>
            <a:r>
              <a:rPr lang="en-US" altLang="zh-CN" sz="1400" dirty="0"/>
              <a:t>    </a:t>
            </a:r>
            <a:r>
              <a:rPr lang="en-US" altLang="zh-CN" sz="1400" dirty="0" err="1"/>
              <a:t>this.videoLocalList</a:t>
            </a:r>
            <a:r>
              <a:rPr lang="en-US" altLang="zh-CN" sz="1400" dirty="0"/>
              <a:t> = [];</a:t>
            </a:r>
          </a:p>
          <a:p>
            <a:r>
              <a:rPr lang="en-US" altLang="zh-CN" sz="1400" dirty="0"/>
              <a:t>    await </a:t>
            </a:r>
            <a:r>
              <a:rPr lang="en-US" altLang="zh-CN" sz="1400" dirty="0" err="1"/>
              <a:t>this.assemblingVideoBean</a:t>
            </a:r>
            <a:r>
              <a:rPr lang="en-US" altLang="zh-CN" sz="1400" dirty="0"/>
              <a:t>();</a:t>
            </a:r>
          </a:p>
          <a:p>
            <a:r>
              <a:rPr lang="en-US" altLang="zh-CN" sz="1400" dirty="0"/>
              <a:t>    </a:t>
            </a:r>
            <a:r>
              <a:rPr lang="en-US" altLang="zh-CN" sz="1400" dirty="0" err="1"/>
              <a:t>globalThis.videoLocalList</a:t>
            </a:r>
            <a:r>
              <a:rPr lang="en-US" altLang="zh-CN" sz="1400" dirty="0"/>
              <a:t> = </a:t>
            </a:r>
            <a:r>
              <a:rPr lang="en-US" altLang="zh-CN" sz="1400" dirty="0" err="1"/>
              <a:t>this.videoLocalList</a:t>
            </a:r>
            <a:r>
              <a:rPr lang="en-US" altLang="zh-CN" sz="1400" dirty="0"/>
              <a:t>;</a:t>
            </a:r>
          </a:p>
          <a:p>
            <a:r>
              <a:rPr lang="en-US" altLang="zh-CN" sz="1400" dirty="0"/>
              <a:t>    return </a:t>
            </a:r>
            <a:r>
              <a:rPr lang="en-US" altLang="zh-CN" sz="1400" dirty="0" err="1"/>
              <a:t>this.videoLocalList</a:t>
            </a:r>
            <a:r>
              <a:rPr lang="en-US" altLang="zh-CN" sz="1400" dirty="0"/>
              <a:t>;</a:t>
            </a:r>
          </a:p>
          <a:p>
            <a:r>
              <a:rPr lang="en-US" altLang="zh-CN" sz="1400" dirty="0"/>
              <a:t>  }</a:t>
            </a:r>
          </a:p>
        </p:txBody>
      </p:sp>
    </p:spTree>
    <p:extLst>
      <p:ext uri="{BB962C8B-B14F-4D97-AF65-F5344CB8AC3E}">
        <p14:creationId xmlns:p14="http://schemas.microsoft.com/office/powerpoint/2010/main" val="28375961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6052" y="399246"/>
            <a:ext cx="10298806" cy="5909310"/>
          </a:xfrm>
          <a:prstGeom prst="rect">
            <a:avLst/>
          </a:prstGeom>
          <a:noFill/>
        </p:spPr>
        <p:txBody>
          <a:bodyPr wrap="square" rtlCol="0">
            <a:spAutoFit/>
          </a:bodyPr>
          <a:lstStyle/>
          <a:p>
            <a:r>
              <a:rPr lang="en-US" altLang="zh-CN" sz="1400" dirty="0"/>
              <a:t>/**</a:t>
            </a:r>
          </a:p>
          <a:p>
            <a:r>
              <a:rPr lang="en-US" altLang="zh-CN" sz="1400" dirty="0"/>
              <a:t>   * </a:t>
            </a:r>
            <a:r>
              <a:rPr lang="zh-CN" altLang="en-US" sz="1400" dirty="0"/>
              <a:t>组装本地视频对象</a:t>
            </a:r>
          </a:p>
          <a:p>
            <a:r>
              <a:rPr lang="zh-CN" altLang="en-US" sz="1400" dirty="0"/>
              <a:t>   *</a:t>
            </a:r>
            <a:r>
              <a:rPr lang="en-US" altLang="zh-CN" sz="1400" dirty="0"/>
              <a:t>/</a:t>
            </a:r>
          </a:p>
          <a:p>
            <a:r>
              <a:rPr lang="en-US" altLang="zh-CN" sz="1400" dirty="0"/>
              <a:t>  </a:t>
            </a:r>
            <a:r>
              <a:rPr lang="en-US" altLang="zh-CN" sz="1400" dirty="0" err="1"/>
              <a:t>async</a:t>
            </a:r>
            <a:r>
              <a:rPr lang="en-US" altLang="zh-CN" sz="1400" dirty="0"/>
              <a:t> </a:t>
            </a:r>
            <a:r>
              <a:rPr lang="en-US" altLang="zh-CN" sz="1400" dirty="0" err="1"/>
              <a:t>assemblingVideoBean</a:t>
            </a:r>
            <a:r>
              <a:rPr lang="en-US" altLang="zh-CN" sz="1400" dirty="0"/>
              <a:t> () {</a:t>
            </a:r>
          </a:p>
          <a:p>
            <a:r>
              <a:rPr lang="en-US" altLang="zh-CN" sz="1400" dirty="0"/>
              <a:t>    </a:t>
            </a:r>
            <a:r>
              <a:rPr lang="en-US" altLang="zh-CN" sz="1400" dirty="0" err="1"/>
              <a:t>VIDEO_DATA.forEach</a:t>
            </a:r>
            <a:r>
              <a:rPr lang="en-US" altLang="zh-CN" sz="1400" dirty="0"/>
              <a:t>(</a:t>
            </a:r>
            <a:r>
              <a:rPr lang="en-US" altLang="zh-CN" sz="1400" dirty="0" err="1"/>
              <a:t>async</a:t>
            </a:r>
            <a:r>
              <a:rPr lang="en-US" altLang="zh-CN" sz="1400" dirty="0"/>
              <a:t> (item: </a:t>
            </a:r>
            <a:r>
              <a:rPr lang="en-US" altLang="zh-CN" sz="1400" dirty="0" err="1"/>
              <a:t>VideoBean</a:t>
            </a:r>
            <a:r>
              <a:rPr lang="en-US" altLang="zh-CN" sz="1400" dirty="0"/>
              <a:t>) =&gt; {</a:t>
            </a:r>
          </a:p>
          <a:p>
            <a:r>
              <a:rPr lang="en-US" altLang="zh-CN" sz="1400" dirty="0"/>
              <a:t>      let </a:t>
            </a:r>
            <a:r>
              <a:rPr lang="en-US" altLang="zh-CN" sz="1400" dirty="0" err="1"/>
              <a:t>videoBean</a:t>
            </a:r>
            <a:r>
              <a:rPr lang="en-US" altLang="zh-CN" sz="1400" dirty="0"/>
              <a:t> =  await </a:t>
            </a:r>
            <a:r>
              <a:rPr lang="en-US" altLang="zh-CN" sz="1400" dirty="0" err="1"/>
              <a:t>globalThis.resourceManager.getRawFd</a:t>
            </a:r>
            <a:r>
              <a:rPr lang="en-US" altLang="zh-CN" sz="1400" dirty="0"/>
              <a:t>(</a:t>
            </a:r>
            <a:r>
              <a:rPr lang="en-US" altLang="zh-CN" sz="1400" dirty="0" err="1"/>
              <a:t>item.src</a:t>
            </a:r>
            <a:r>
              <a:rPr lang="en-US" altLang="zh-CN" sz="1400" dirty="0"/>
              <a:t>);</a:t>
            </a:r>
          </a:p>
          <a:p>
            <a:r>
              <a:rPr lang="en-US" altLang="zh-CN" sz="1400" dirty="0"/>
              <a:t>      let </a:t>
            </a:r>
            <a:r>
              <a:rPr lang="en-US" altLang="zh-CN" sz="1400" dirty="0" err="1"/>
              <a:t>uri</a:t>
            </a:r>
            <a:r>
              <a:rPr lang="en-US" altLang="zh-CN" sz="1400" dirty="0"/>
              <a:t> = '</a:t>
            </a:r>
            <a:r>
              <a:rPr lang="en-US" altLang="zh-CN" sz="1400" dirty="0" err="1"/>
              <a:t>fd</a:t>
            </a:r>
            <a:r>
              <a:rPr lang="en-US" altLang="zh-CN" sz="1400" dirty="0"/>
              <a:t>://${</a:t>
            </a:r>
            <a:r>
              <a:rPr lang="en-US" altLang="zh-CN" sz="1400" dirty="0" err="1"/>
              <a:t>videoBean.fd</a:t>
            </a:r>
            <a:r>
              <a:rPr lang="en-US" altLang="zh-CN" sz="1400" dirty="0"/>
              <a:t>}';</a:t>
            </a:r>
          </a:p>
          <a:p>
            <a:r>
              <a:rPr lang="en-US" altLang="zh-CN" sz="1400" dirty="0"/>
              <a:t>      </a:t>
            </a:r>
            <a:r>
              <a:rPr lang="en-US" altLang="zh-CN" sz="1400" dirty="0" err="1"/>
              <a:t>this.videoLocalList.push</a:t>
            </a:r>
            <a:r>
              <a:rPr lang="en-US" altLang="zh-CN" sz="1400" dirty="0"/>
              <a:t>(new </a:t>
            </a:r>
            <a:r>
              <a:rPr lang="en-US" altLang="zh-CN" sz="1400" dirty="0" err="1"/>
              <a:t>VideoBean</a:t>
            </a:r>
            <a:r>
              <a:rPr lang="en-US" altLang="zh-CN" sz="1400" dirty="0"/>
              <a:t>(item.name, </a:t>
            </a:r>
            <a:r>
              <a:rPr lang="en-US" altLang="zh-CN" sz="1400" dirty="0" err="1"/>
              <a:t>uri</a:t>
            </a:r>
            <a:r>
              <a:rPr lang="en-US" altLang="zh-CN" sz="1400" dirty="0"/>
              <a:t>));</a:t>
            </a:r>
          </a:p>
          <a:p>
            <a:r>
              <a:rPr lang="en-US" altLang="zh-CN" sz="1400" dirty="0"/>
              <a:t>    });</a:t>
            </a:r>
          </a:p>
          <a:p>
            <a:r>
              <a:rPr lang="en-US" altLang="zh-CN" sz="1400" dirty="0"/>
              <a:t>  }</a:t>
            </a:r>
          </a:p>
          <a:p>
            <a:r>
              <a:rPr lang="en-US" altLang="zh-CN" sz="1400" dirty="0"/>
              <a:t>}</a:t>
            </a:r>
          </a:p>
          <a:p>
            <a:endParaRPr lang="en-US" altLang="zh-CN" sz="1400" dirty="0"/>
          </a:p>
          <a:p>
            <a:r>
              <a:rPr lang="en-US" altLang="zh-CN" sz="1400" dirty="0"/>
              <a:t>let </a:t>
            </a:r>
            <a:r>
              <a:rPr lang="en-US" altLang="zh-CN" sz="1400" dirty="0" err="1"/>
              <a:t>homeVideoListModel</a:t>
            </a:r>
            <a:r>
              <a:rPr lang="en-US" altLang="zh-CN" sz="1400" dirty="0"/>
              <a:t> = new </a:t>
            </a:r>
            <a:r>
              <a:rPr lang="en-US" altLang="zh-CN" sz="1400" dirty="0" err="1"/>
              <a:t>HomeVideoListModel</a:t>
            </a:r>
            <a:r>
              <a:rPr lang="en-US" altLang="zh-CN" sz="1400" dirty="0"/>
              <a:t>();</a:t>
            </a:r>
          </a:p>
          <a:p>
            <a:r>
              <a:rPr lang="en-US" altLang="zh-CN" sz="1400" dirty="0"/>
              <a:t>export default </a:t>
            </a:r>
            <a:r>
              <a:rPr lang="en-US" altLang="zh-CN" sz="1400" dirty="0" err="1"/>
              <a:t>homeVideoListModel</a:t>
            </a:r>
            <a:r>
              <a:rPr lang="en-US" altLang="zh-CN" sz="1400" dirty="0"/>
              <a:t> as </a:t>
            </a:r>
            <a:r>
              <a:rPr lang="en-US" altLang="zh-CN" sz="1400" dirty="0" err="1"/>
              <a:t>HomeVideoListModel</a:t>
            </a:r>
            <a:r>
              <a:rPr lang="en-US" altLang="zh-CN" sz="1400" dirty="0"/>
              <a:t>;</a:t>
            </a:r>
          </a:p>
          <a:p>
            <a:r>
              <a:rPr lang="en-US" altLang="zh-CN" sz="1400" dirty="0" err="1"/>
              <a:t>CommonConstants.ets</a:t>
            </a:r>
            <a:r>
              <a:rPr lang="zh-CN" altLang="en-US" sz="1400" dirty="0"/>
              <a:t>用于存放常量，而</a:t>
            </a:r>
            <a:r>
              <a:rPr lang="en-US" altLang="zh-CN" sz="1400" dirty="0"/>
              <a:t>VIDEO_DATA</a:t>
            </a:r>
            <a:r>
              <a:rPr lang="zh-CN" altLang="en-US" sz="1400" dirty="0"/>
              <a:t>用于存储视频列表信息，代码如下：</a:t>
            </a:r>
          </a:p>
          <a:p>
            <a:r>
              <a:rPr lang="en-US" altLang="zh-CN" sz="1400" dirty="0"/>
              <a:t>import { </a:t>
            </a:r>
            <a:r>
              <a:rPr lang="en-US" altLang="zh-CN" sz="1400" dirty="0" err="1"/>
              <a:t>VideoBean</a:t>
            </a:r>
            <a:r>
              <a:rPr lang="en-US" altLang="zh-CN" sz="1400" dirty="0"/>
              <a:t> } from '../bean/</a:t>
            </a:r>
            <a:r>
              <a:rPr lang="en-US" altLang="zh-CN" sz="1400" dirty="0" err="1"/>
              <a:t>VideoBean</a:t>
            </a:r>
            <a:r>
              <a:rPr lang="en-US" altLang="zh-CN" sz="1400" dirty="0"/>
              <a:t>';</a:t>
            </a:r>
          </a:p>
          <a:p>
            <a:endParaRPr lang="en-US" altLang="zh-CN" sz="1400" dirty="0"/>
          </a:p>
          <a:p>
            <a:r>
              <a:rPr lang="en-US" altLang="zh-CN" sz="1400" dirty="0"/>
              <a:t>/**</a:t>
            </a:r>
          </a:p>
          <a:p>
            <a:r>
              <a:rPr lang="en-US" altLang="zh-CN" sz="1400" dirty="0"/>
              <a:t> * </a:t>
            </a:r>
            <a:r>
              <a:rPr lang="zh-CN" altLang="en-US" sz="1400" dirty="0"/>
              <a:t>常量</a:t>
            </a:r>
          </a:p>
          <a:p>
            <a:r>
              <a:rPr lang="zh-CN" altLang="en-US" sz="1400" dirty="0"/>
              <a:t> *</a:t>
            </a:r>
            <a:r>
              <a:rPr lang="en-US" altLang="zh-CN" sz="1400" dirty="0"/>
              <a:t>/</a:t>
            </a:r>
          </a:p>
          <a:p>
            <a:r>
              <a:rPr lang="en-US" altLang="zh-CN" sz="1400" dirty="0"/>
              <a:t>export class </a:t>
            </a:r>
            <a:r>
              <a:rPr lang="en-US" altLang="zh-CN" sz="1400" dirty="0" err="1"/>
              <a:t>CommonConstants</a:t>
            </a:r>
            <a:r>
              <a:rPr lang="en-US" altLang="zh-CN" sz="1400" dirty="0"/>
              <a:t> {</a:t>
            </a:r>
          </a:p>
          <a:p>
            <a:r>
              <a:rPr lang="en-US" altLang="zh-CN" sz="1400" dirty="0"/>
              <a:t>  /**</a:t>
            </a:r>
          </a:p>
          <a:p>
            <a:r>
              <a:rPr lang="en-US" altLang="zh-CN" sz="1400" dirty="0"/>
              <a:t>   * </a:t>
            </a:r>
            <a:r>
              <a:rPr lang="zh-CN" altLang="en-US" sz="1400" dirty="0"/>
              <a:t>比例</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FULL_PERCENT: string = '100%';</a:t>
            </a:r>
          </a:p>
          <a:p>
            <a:r>
              <a:rPr lang="en-US" altLang="zh-CN" sz="1400" dirty="0"/>
              <a:t>  static </a:t>
            </a:r>
            <a:r>
              <a:rPr lang="en-US" altLang="zh-CN" sz="1400" dirty="0" err="1"/>
              <a:t>readonly</a:t>
            </a:r>
            <a:r>
              <a:rPr lang="en-US" altLang="zh-CN" sz="1400" dirty="0"/>
              <a:t> NINETY_PERCENT: string = '90%';</a:t>
            </a:r>
          </a:p>
          <a:p>
            <a:r>
              <a:rPr lang="en-US" altLang="zh-CN" sz="1400" dirty="0"/>
              <a:t>  static </a:t>
            </a:r>
            <a:r>
              <a:rPr lang="en-US" altLang="zh-CN" sz="1400" dirty="0" err="1"/>
              <a:t>readonly</a:t>
            </a:r>
            <a:r>
              <a:rPr lang="en-US" altLang="zh-CN" sz="1400" dirty="0"/>
              <a:t> FIFTY_PERCENT: string = '50%';</a:t>
            </a:r>
          </a:p>
        </p:txBody>
      </p:sp>
    </p:spTree>
    <p:extLst>
      <p:ext uri="{BB962C8B-B14F-4D97-AF65-F5344CB8AC3E}">
        <p14:creationId xmlns:p14="http://schemas.microsoft.com/office/powerpoint/2010/main" val="1335006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3325" y="425004"/>
            <a:ext cx="3710190" cy="6340197"/>
          </a:xfrm>
          <a:prstGeom prst="rect">
            <a:avLst/>
          </a:prstGeom>
          <a:noFill/>
        </p:spPr>
        <p:txBody>
          <a:bodyPr wrap="square" rtlCol="0">
            <a:spAutoFit/>
          </a:bodyPr>
          <a:lstStyle/>
          <a:p>
            <a:r>
              <a:rPr lang="en-US" altLang="zh-CN" sz="1400" dirty="0"/>
              <a:t>/**</a:t>
            </a:r>
          </a:p>
          <a:p>
            <a:r>
              <a:rPr lang="en-US" altLang="zh-CN" sz="1400" dirty="0"/>
              <a:t>   * </a:t>
            </a:r>
            <a:r>
              <a:rPr lang="zh-CN" altLang="en-US" sz="1400" dirty="0"/>
              <a:t>播放其页面路径</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PAGE: string = 'pages/Index';</a:t>
            </a:r>
          </a:p>
          <a:p>
            <a:endParaRPr lang="en-US" altLang="zh-CN" sz="1400" dirty="0"/>
          </a:p>
          <a:p>
            <a:r>
              <a:rPr lang="en-US" altLang="zh-CN" sz="1400" dirty="0"/>
              <a:t>  /**</a:t>
            </a:r>
          </a:p>
          <a:p>
            <a:r>
              <a:rPr lang="en-US" altLang="zh-CN" sz="1400" dirty="0"/>
              <a:t>   * </a:t>
            </a:r>
            <a:r>
              <a:rPr lang="zh-CN" altLang="en-US" sz="1400" dirty="0"/>
              <a:t>本地视频</a:t>
            </a:r>
            <a:r>
              <a:rPr lang="en-US" altLang="zh-CN" sz="1400" dirty="0"/>
              <a:t>ID</a:t>
            </a:r>
          </a:p>
          <a:p>
            <a:r>
              <a:rPr lang="en-US" altLang="zh-CN" sz="1400" dirty="0"/>
              <a:t>   */</a:t>
            </a:r>
          </a:p>
          <a:p>
            <a:r>
              <a:rPr lang="en-US" altLang="zh-CN" sz="1400" dirty="0"/>
              <a:t>  static </a:t>
            </a:r>
            <a:r>
              <a:rPr lang="en-US" altLang="zh-CN" sz="1400" dirty="0" err="1"/>
              <a:t>readonly</a:t>
            </a:r>
            <a:r>
              <a:rPr lang="en-US" altLang="zh-CN" sz="1400" dirty="0"/>
              <a:t> TYPE_LOCAL: number = 0;</a:t>
            </a:r>
          </a:p>
          <a:p>
            <a:endParaRPr lang="en-US" altLang="zh-CN" sz="1400" dirty="0"/>
          </a:p>
          <a:p>
            <a:r>
              <a:rPr lang="en-US" altLang="zh-CN" sz="1400" dirty="0"/>
              <a:t>  /**</a:t>
            </a:r>
          </a:p>
          <a:p>
            <a:r>
              <a:rPr lang="en-US" altLang="zh-CN" sz="1400" dirty="0"/>
              <a:t>   * </a:t>
            </a:r>
            <a:r>
              <a:rPr lang="zh-CN" altLang="en-US" sz="1400" dirty="0"/>
              <a:t>开始</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STATUS_START: number = 1;</a:t>
            </a:r>
          </a:p>
          <a:p>
            <a:endParaRPr lang="en-US" altLang="zh-CN" sz="1400" dirty="0"/>
          </a:p>
          <a:p>
            <a:r>
              <a:rPr lang="en-US" altLang="zh-CN" sz="1400" dirty="0"/>
              <a:t>  /**</a:t>
            </a:r>
          </a:p>
          <a:p>
            <a:r>
              <a:rPr lang="en-US" altLang="zh-CN" sz="1400" dirty="0"/>
              <a:t>   * </a:t>
            </a:r>
            <a:r>
              <a:rPr lang="zh-CN" altLang="en-US" sz="1400" dirty="0"/>
              <a:t>暂停</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STATUS_PAUSE: number = 2;</a:t>
            </a:r>
          </a:p>
          <a:p>
            <a:endParaRPr lang="en-US" altLang="zh-CN" sz="1400" dirty="0"/>
          </a:p>
          <a:p>
            <a:r>
              <a:rPr lang="en-US" altLang="zh-CN" sz="1400" dirty="0"/>
              <a:t>  /**</a:t>
            </a:r>
          </a:p>
          <a:p>
            <a:r>
              <a:rPr lang="en-US" altLang="zh-CN" sz="1400" dirty="0"/>
              <a:t>   * </a:t>
            </a:r>
            <a:r>
              <a:rPr lang="zh-CN" altLang="en-US" sz="1400" dirty="0"/>
              <a:t>停止</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STATUS_STOP: number = 3;</a:t>
            </a:r>
          </a:p>
          <a:p>
            <a:endParaRPr lang="en-US" altLang="zh-CN" sz="1400" dirty="0"/>
          </a:p>
          <a:p>
            <a:r>
              <a:rPr lang="en-US" altLang="zh-CN" sz="1400" dirty="0"/>
              <a:t>  /**</a:t>
            </a:r>
          </a:p>
          <a:p>
            <a:r>
              <a:rPr lang="en-US" altLang="zh-CN" sz="1400" dirty="0"/>
              <a:t>   * </a:t>
            </a:r>
            <a:r>
              <a:rPr lang="zh-CN" altLang="en-US" sz="1400" dirty="0"/>
              <a:t>比例</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ASPECT_RATIO: number = 1;</a:t>
            </a:r>
          </a:p>
        </p:txBody>
      </p:sp>
      <p:sp>
        <p:nvSpPr>
          <p:cNvPr id="3" name="文本框 2"/>
          <p:cNvSpPr txBox="1"/>
          <p:nvPr/>
        </p:nvSpPr>
        <p:spPr>
          <a:xfrm>
            <a:off x="4623515" y="209560"/>
            <a:ext cx="3710190" cy="6555641"/>
          </a:xfrm>
          <a:prstGeom prst="rect">
            <a:avLst/>
          </a:prstGeom>
          <a:noFill/>
        </p:spPr>
        <p:txBody>
          <a:bodyPr wrap="square" rtlCol="0">
            <a:spAutoFit/>
          </a:bodyPr>
          <a:lstStyle/>
          <a:p>
            <a:r>
              <a:rPr lang="zh-CN" altLang="en-US" sz="1400" dirty="0"/>
              <a:t> </a:t>
            </a:r>
            <a:r>
              <a:rPr lang="en-US" altLang="zh-CN" sz="1400" dirty="0"/>
              <a:t>/**</a:t>
            </a:r>
          </a:p>
          <a:p>
            <a:r>
              <a:rPr lang="en-US" altLang="zh-CN" sz="1400" dirty="0"/>
              <a:t>   * </a:t>
            </a:r>
            <a:r>
              <a:rPr lang="zh-CN" altLang="en-US" sz="1400" dirty="0"/>
              <a:t>一百</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ONE_HUNDRED: number = 100;</a:t>
            </a:r>
          </a:p>
          <a:p>
            <a:endParaRPr lang="en-US" altLang="zh-CN" sz="1400" dirty="0"/>
          </a:p>
          <a:p>
            <a:r>
              <a:rPr lang="en-US" altLang="zh-CN" sz="1400" dirty="0"/>
              <a:t>  /**</a:t>
            </a:r>
          </a:p>
          <a:p>
            <a:r>
              <a:rPr lang="en-US" altLang="zh-CN" sz="1400" dirty="0"/>
              <a:t>   * </a:t>
            </a:r>
            <a:r>
              <a:rPr lang="zh-CN" altLang="en-US" sz="1400" dirty="0"/>
              <a:t>一千</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A_THOUSAND: number = 1000;</a:t>
            </a:r>
          </a:p>
          <a:p>
            <a:endParaRPr lang="en-US" altLang="zh-CN" sz="1400" dirty="0"/>
          </a:p>
          <a:p>
            <a:r>
              <a:rPr lang="en-US" altLang="zh-CN" sz="1400" dirty="0"/>
              <a:t>  /**</a:t>
            </a:r>
          </a:p>
          <a:p>
            <a:r>
              <a:rPr lang="en-US" altLang="zh-CN" sz="1400" dirty="0"/>
              <a:t>   * </a:t>
            </a:r>
            <a:r>
              <a:rPr lang="zh-CN" altLang="en-US" sz="1400" dirty="0"/>
              <a:t>设置速度</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SPEED_ARRAY = [</a:t>
            </a:r>
          </a:p>
          <a:p>
            <a:r>
              <a:rPr lang="en-US" altLang="zh-CN" sz="1400" dirty="0"/>
              <a:t>    { text: '0.75X', value: 0 },</a:t>
            </a:r>
          </a:p>
          <a:p>
            <a:r>
              <a:rPr lang="en-US" altLang="zh-CN" sz="1400" dirty="0"/>
              <a:t>    { text: '1.0X', value: 1 },</a:t>
            </a:r>
          </a:p>
          <a:p>
            <a:r>
              <a:rPr lang="en-US" altLang="zh-CN" sz="1400" dirty="0"/>
              <a:t>    { text: '1.25X', value: 2 },</a:t>
            </a:r>
          </a:p>
          <a:p>
            <a:r>
              <a:rPr lang="en-US" altLang="zh-CN" sz="1400" dirty="0"/>
              <a:t>    { text: '1.75X', value: 3 },</a:t>
            </a:r>
          </a:p>
          <a:p>
            <a:r>
              <a:rPr lang="en-US" altLang="zh-CN" sz="1400" dirty="0"/>
              <a:t>    { text: '2.0X', value: 4 }</a:t>
            </a:r>
          </a:p>
          <a:p>
            <a:r>
              <a:rPr lang="en-US" altLang="zh-CN" sz="1400" dirty="0"/>
              <a:t>  ];</a:t>
            </a:r>
          </a:p>
          <a:p>
            <a:endParaRPr lang="en-US" altLang="zh-CN" sz="1400" dirty="0"/>
          </a:p>
          <a:p>
            <a:r>
              <a:rPr lang="en-US" altLang="zh-CN" sz="1400" dirty="0"/>
              <a:t>  /**</a:t>
            </a:r>
          </a:p>
          <a:p>
            <a:r>
              <a:rPr lang="en-US" altLang="zh-CN" sz="1400" dirty="0"/>
              <a:t>   * </a:t>
            </a:r>
            <a:r>
              <a:rPr lang="zh-CN" altLang="en-US" sz="1400" dirty="0"/>
              <a:t>分转秒</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TIME_UNIT: number = 60;</a:t>
            </a:r>
          </a:p>
          <a:p>
            <a:endParaRPr lang="en-US" altLang="zh-CN" sz="1400" dirty="0"/>
          </a:p>
          <a:p>
            <a:r>
              <a:rPr lang="en-US" altLang="zh-CN" sz="1400" dirty="0"/>
              <a:t>  /**</a:t>
            </a:r>
          </a:p>
          <a:p>
            <a:r>
              <a:rPr lang="en-US" altLang="zh-CN" sz="1400" dirty="0"/>
              <a:t>   * </a:t>
            </a:r>
            <a:r>
              <a:rPr lang="zh-CN" altLang="en-US" sz="1400" dirty="0"/>
              <a:t>初始时间单位</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INITIAL_TIME_UNIT: string = '00';</a:t>
            </a:r>
          </a:p>
        </p:txBody>
      </p:sp>
      <p:sp>
        <p:nvSpPr>
          <p:cNvPr id="5" name="文本框 4"/>
          <p:cNvSpPr txBox="1"/>
          <p:nvPr/>
        </p:nvSpPr>
        <p:spPr>
          <a:xfrm>
            <a:off x="8584841" y="801989"/>
            <a:ext cx="3710190" cy="4832092"/>
          </a:xfrm>
          <a:prstGeom prst="rect">
            <a:avLst/>
          </a:prstGeom>
          <a:noFill/>
        </p:spPr>
        <p:txBody>
          <a:bodyPr wrap="square" rtlCol="0">
            <a:spAutoFit/>
          </a:bodyPr>
          <a:lstStyle/>
          <a:p>
            <a:r>
              <a:rPr lang="en-US" altLang="zh-CN" sz="1400" dirty="0"/>
              <a:t>/**</a:t>
            </a:r>
          </a:p>
          <a:p>
            <a:r>
              <a:rPr lang="en-US" altLang="zh-CN" sz="1400" dirty="0"/>
              <a:t>   * </a:t>
            </a:r>
            <a:r>
              <a:rPr lang="zh-CN" altLang="en-US" sz="1400" dirty="0"/>
              <a:t>填充间距</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PADDING_LENGTH: number = 2;</a:t>
            </a:r>
          </a:p>
          <a:p>
            <a:endParaRPr lang="en-US" altLang="zh-CN" sz="1400" dirty="0"/>
          </a:p>
          <a:p>
            <a:r>
              <a:rPr lang="en-US" altLang="zh-CN" sz="1400" dirty="0"/>
              <a:t>  /**</a:t>
            </a:r>
          </a:p>
          <a:p>
            <a:r>
              <a:rPr lang="en-US" altLang="zh-CN" sz="1400" dirty="0"/>
              <a:t>   * </a:t>
            </a:r>
            <a:r>
              <a:rPr lang="zh-CN" altLang="en-US" sz="1400" dirty="0"/>
              <a:t>填充间距</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PADDING_STR: string = '0';</a:t>
            </a:r>
          </a:p>
          <a:p>
            <a:endParaRPr lang="en-US" altLang="zh-CN" sz="1400" dirty="0"/>
          </a:p>
          <a:p>
            <a:r>
              <a:rPr lang="en-US" altLang="zh-CN" sz="1400" dirty="0"/>
              <a:t>  /**</a:t>
            </a:r>
          </a:p>
          <a:p>
            <a:r>
              <a:rPr lang="en-US" altLang="zh-CN" sz="1400" dirty="0"/>
              <a:t>   * </a:t>
            </a:r>
            <a:r>
              <a:rPr lang="zh-CN" altLang="en-US" sz="1400" dirty="0"/>
              <a:t>屏幕状态</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SCREEN_OFF: string = '</a:t>
            </a:r>
            <a:r>
              <a:rPr lang="en-US" altLang="zh-CN" sz="1400" dirty="0" err="1"/>
              <a:t>usual.event.SCREEN_OFF</a:t>
            </a:r>
            <a:r>
              <a:rPr lang="en-US" altLang="zh-CN" sz="1400" dirty="0"/>
              <a:t>';</a:t>
            </a:r>
          </a:p>
          <a:p>
            <a:endParaRPr lang="en-US" altLang="zh-CN" sz="1400" dirty="0"/>
          </a:p>
          <a:p>
            <a:r>
              <a:rPr lang="en-US" altLang="zh-CN" sz="1400" dirty="0"/>
              <a:t>  /**</a:t>
            </a:r>
          </a:p>
          <a:p>
            <a:r>
              <a:rPr lang="en-US" altLang="zh-CN" sz="1400" dirty="0"/>
              <a:t>   * </a:t>
            </a:r>
            <a:r>
              <a:rPr lang="zh-CN" altLang="en-US" sz="1400" dirty="0"/>
              <a:t>操作状态</a:t>
            </a:r>
          </a:p>
          <a:p>
            <a:r>
              <a:rPr lang="zh-CN" altLang="en-US" sz="1400" dirty="0"/>
              <a:t>   *</a:t>
            </a:r>
            <a:r>
              <a:rPr lang="en-US" altLang="zh-CN" sz="1400" dirty="0"/>
              <a:t>/</a:t>
            </a:r>
          </a:p>
          <a:p>
            <a:r>
              <a:rPr lang="en-US" altLang="zh-CN" sz="1400" dirty="0"/>
              <a:t>  static </a:t>
            </a:r>
            <a:r>
              <a:rPr lang="en-US" altLang="zh-CN" sz="1400" dirty="0" err="1"/>
              <a:t>readonly</a:t>
            </a:r>
            <a:r>
              <a:rPr lang="en-US" altLang="zh-CN" sz="1400" dirty="0"/>
              <a:t> OPERATE_STATE: Array&lt;string&gt; = ['</a:t>
            </a:r>
            <a:r>
              <a:rPr lang="en-US" altLang="zh-CN" sz="1400" dirty="0" err="1"/>
              <a:t>prepared','playing</a:t>
            </a:r>
            <a:r>
              <a:rPr lang="en-US" altLang="zh-CN" sz="1400" dirty="0"/>
              <a:t>', 'paused', 'completed'];</a:t>
            </a:r>
          </a:p>
          <a:p>
            <a:r>
              <a:rPr lang="en-US" altLang="zh-CN" sz="1400" dirty="0"/>
              <a:t>}</a:t>
            </a:r>
          </a:p>
        </p:txBody>
      </p:sp>
    </p:spTree>
    <p:extLst>
      <p:ext uri="{BB962C8B-B14F-4D97-AF65-F5344CB8AC3E}">
        <p14:creationId xmlns:p14="http://schemas.microsoft.com/office/powerpoint/2010/main" val="1991848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3325" y="425004"/>
            <a:ext cx="3710190" cy="5262979"/>
          </a:xfrm>
          <a:prstGeom prst="rect">
            <a:avLst/>
          </a:prstGeom>
          <a:noFill/>
        </p:spPr>
        <p:txBody>
          <a:bodyPr wrap="square" rtlCol="0">
            <a:spAutoFit/>
          </a:bodyPr>
          <a:lstStyle/>
          <a:p>
            <a:r>
              <a:rPr lang="en-US" altLang="zh-CN" sz="1400" dirty="0"/>
              <a:t>/**</a:t>
            </a:r>
          </a:p>
          <a:p>
            <a:r>
              <a:rPr lang="en-US" altLang="zh-CN" sz="1400" dirty="0"/>
              <a:t> * </a:t>
            </a:r>
            <a:r>
              <a:rPr lang="zh-CN" altLang="en-US" sz="1400" dirty="0"/>
              <a:t>播放器组件状态</a:t>
            </a:r>
          </a:p>
          <a:p>
            <a:r>
              <a:rPr lang="zh-CN" altLang="en-US" sz="1400" dirty="0"/>
              <a:t> *</a:t>
            </a:r>
            <a:r>
              <a:rPr lang="en-US" altLang="zh-CN" sz="1400" dirty="0"/>
              <a:t>/</a:t>
            </a:r>
          </a:p>
          <a:p>
            <a:r>
              <a:rPr lang="en-US" altLang="zh-CN" sz="1400" dirty="0"/>
              <a:t>export </a:t>
            </a:r>
            <a:r>
              <a:rPr lang="en-US" altLang="zh-CN" sz="1400" dirty="0" err="1"/>
              <a:t>enum</a:t>
            </a:r>
            <a:r>
              <a:rPr lang="en-US" altLang="zh-CN" sz="1400" dirty="0"/>
              <a:t> </a:t>
            </a:r>
            <a:r>
              <a:rPr lang="en-US" altLang="zh-CN" sz="1400" dirty="0" err="1"/>
              <a:t>AvplayerStatus</a:t>
            </a:r>
            <a:r>
              <a:rPr lang="en-US" altLang="zh-CN" sz="1400" dirty="0"/>
              <a:t> {</a:t>
            </a:r>
          </a:p>
          <a:p>
            <a:r>
              <a:rPr lang="en-US" altLang="zh-CN" sz="1400" dirty="0"/>
              <a:t>  IDLE = 'idle',</a:t>
            </a:r>
          </a:p>
          <a:p>
            <a:r>
              <a:rPr lang="en-US" altLang="zh-CN" sz="1400" dirty="0"/>
              <a:t>  INITIALIZED = 'initialized',</a:t>
            </a:r>
          </a:p>
          <a:p>
            <a:r>
              <a:rPr lang="en-US" altLang="zh-CN" sz="1400" dirty="0"/>
              <a:t>  PREPARED = 'prepared',</a:t>
            </a:r>
          </a:p>
          <a:p>
            <a:r>
              <a:rPr lang="en-US" altLang="zh-CN" sz="1400" dirty="0"/>
              <a:t>  PLAYING = 'playing',</a:t>
            </a:r>
          </a:p>
          <a:p>
            <a:r>
              <a:rPr lang="en-US" altLang="zh-CN" sz="1400" dirty="0"/>
              <a:t>  PAUSED = 'paused',</a:t>
            </a:r>
          </a:p>
          <a:p>
            <a:r>
              <a:rPr lang="en-US" altLang="zh-CN" sz="1400" dirty="0"/>
              <a:t>  COMPLETED = 'completed',</a:t>
            </a:r>
          </a:p>
          <a:p>
            <a:r>
              <a:rPr lang="en-US" altLang="zh-CN" sz="1400" dirty="0"/>
              <a:t>  STOPPED = 'stopped',</a:t>
            </a:r>
          </a:p>
          <a:p>
            <a:r>
              <a:rPr lang="en-US" altLang="zh-CN" sz="1400" dirty="0"/>
              <a:t>  RELEASED = 'released',</a:t>
            </a:r>
          </a:p>
          <a:p>
            <a:r>
              <a:rPr lang="en-US" altLang="zh-CN" sz="1400" dirty="0"/>
              <a:t>  ERROR = 'error'</a:t>
            </a:r>
          </a:p>
          <a:p>
            <a:r>
              <a:rPr lang="en-US" altLang="zh-CN" sz="1400" dirty="0"/>
              <a:t>}</a:t>
            </a:r>
          </a:p>
          <a:p>
            <a:endParaRPr lang="en-US" altLang="zh-CN" sz="1400" dirty="0"/>
          </a:p>
          <a:p>
            <a:r>
              <a:rPr lang="en-US" altLang="zh-CN" sz="1400" dirty="0"/>
              <a:t>/**</a:t>
            </a:r>
          </a:p>
          <a:p>
            <a:r>
              <a:rPr lang="en-US" altLang="zh-CN" sz="1400" dirty="0"/>
              <a:t> * </a:t>
            </a:r>
            <a:r>
              <a:rPr lang="en-US" altLang="zh-CN" sz="1400" dirty="0" err="1"/>
              <a:t>AVPlayer</a:t>
            </a:r>
            <a:r>
              <a:rPr lang="zh-CN" altLang="en-US" sz="1400" dirty="0"/>
              <a:t>绑定事件</a:t>
            </a:r>
          </a:p>
          <a:p>
            <a:r>
              <a:rPr lang="zh-CN" altLang="en-US" sz="1400" dirty="0"/>
              <a:t> *</a:t>
            </a:r>
            <a:r>
              <a:rPr lang="en-US" altLang="zh-CN" sz="1400" dirty="0"/>
              <a:t>/</a:t>
            </a:r>
          </a:p>
          <a:p>
            <a:r>
              <a:rPr lang="en-US" altLang="zh-CN" sz="1400" dirty="0"/>
              <a:t>export </a:t>
            </a:r>
            <a:r>
              <a:rPr lang="en-US" altLang="zh-CN" sz="1400" dirty="0" err="1"/>
              <a:t>enum</a:t>
            </a:r>
            <a:r>
              <a:rPr lang="en-US" altLang="zh-CN" sz="1400" dirty="0"/>
              <a:t> Events {</a:t>
            </a:r>
          </a:p>
          <a:p>
            <a:r>
              <a:rPr lang="en-US" altLang="zh-CN" sz="1400" dirty="0"/>
              <a:t>  STATE_CHANGE = '</a:t>
            </a:r>
            <a:r>
              <a:rPr lang="en-US" altLang="zh-CN" sz="1400" dirty="0" err="1"/>
              <a:t>stateChange</a:t>
            </a:r>
            <a:r>
              <a:rPr lang="en-US" altLang="zh-CN" sz="1400" dirty="0"/>
              <a:t>',</a:t>
            </a:r>
          </a:p>
          <a:p>
            <a:r>
              <a:rPr lang="en-US" altLang="zh-CN" sz="1400" dirty="0"/>
              <a:t>  TIME_UPDATE = '</a:t>
            </a:r>
            <a:r>
              <a:rPr lang="en-US" altLang="zh-CN" sz="1400" dirty="0" err="1"/>
              <a:t>timeUpdate</a:t>
            </a:r>
            <a:r>
              <a:rPr lang="en-US" altLang="zh-CN" sz="1400" dirty="0"/>
              <a:t>',</a:t>
            </a:r>
          </a:p>
          <a:p>
            <a:r>
              <a:rPr lang="en-US" altLang="zh-CN" sz="1400" dirty="0"/>
              <a:t>  ERROR = 'error'</a:t>
            </a:r>
          </a:p>
          <a:p>
            <a:r>
              <a:rPr lang="en-US" altLang="zh-CN" sz="1400" dirty="0"/>
              <a:t>}</a:t>
            </a:r>
          </a:p>
          <a:p>
            <a:endParaRPr lang="en-US" altLang="zh-CN" sz="1400" dirty="0"/>
          </a:p>
        </p:txBody>
      </p:sp>
      <p:sp>
        <p:nvSpPr>
          <p:cNvPr id="3" name="文本框 2"/>
          <p:cNvSpPr txBox="1"/>
          <p:nvPr/>
        </p:nvSpPr>
        <p:spPr>
          <a:xfrm>
            <a:off x="4353058" y="711837"/>
            <a:ext cx="3710190" cy="2893100"/>
          </a:xfrm>
          <a:prstGeom prst="rect">
            <a:avLst/>
          </a:prstGeom>
          <a:noFill/>
        </p:spPr>
        <p:txBody>
          <a:bodyPr wrap="square" rtlCol="0">
            <a:spAutoFit/>
          </a:bodyPr>
          <a:lstStyle/>
          <a:p>
            <a:r>
              <a:rPr lang="en-US" altLang="zh-CN" sz="1400" dirty="0"/>
              <a:t>/**</a:t>
            </a:r>
          </a:p>
          <a:p>
            <a:r>
              <a:rPr lang="en-US" altLang="zh-CN" sz="1400" dirty="0"/>
              <a:t> * </a:t>
            </a:r>
            <a:r>
              <a:rPr lang="zh-CN" altLang="en-US" sz="1400" dirty="0"/>
              <a:t>视频集合</a:t>
            </a:r>
          </a:p>
          <a:p>
            <a:r>
              <a:rPr lang="zh-CN" altLang="en-US" sz="1400" dirty="0"/>
              <a:t> *</a:t>
            </a:r>
            <a:r>
              <a:rPr lang="en-US" altLang="zh-CN" sz="1400" dirty="0"/>
              <a:t>/</a:t>
            </a:r>
          </a:p>
          <a:p>
            <a:r>
              <a:rPr lang="en-US" altLang="zh-CN" sz="1400" dirty="0"/>
              <a:t>export </a:t>
            </a:r>
            <a:r>
              <a:rPr lang="en-US" altLang="zh-CN" sz="1400" dirty="0" err="1"/>
              <a:t>const</a:t>
            </a:r>
            <a:r>
              <a:rPr lang="en-US" altLang="zh-CN" sz="1400" dirty="0"/>
              <a:t> VIDEO_DATA: </a:t>
            </a:r>
            <a:r>
              <a:rPr lang="en-US" altLang="zh-CN" sz="1400" dirty="0" err="1"/>
              <a:t>VideoBean</a:t>
            </a:r>
            <a:r>
              <a:rPr lang="en-US" altLang="zh-CN" sz="1400" dirty="0"/>
              <a:t>[] = [</a:t>
            </a:r>
          </a:p>
          <a:p>
            <a:r>
              <a:rPr lang="en-US" altLang="zh-CN" sz="1400" dirty="0"/>
              <a:t>  {</a:t>
            </a:r>
          </a:p>
          <a:p>
            <a:r>
              <a:rPr lang="en-US" altLang="zh-CN" sz="1400" dirty="0"/>
              <a:t>    'name': 'video1',</a:t>
            </a:r>
          </a:p>
          <a:p>
            <a:r>
              <a:rPr lang="en-US" altLang="zh-CN" sz="1400" dirty="0"/>
              <a:t>    '</a:t>
            </a:r>
            <a:r>
              <a:rPr lang="en-US" altLang="zh-CN" sz="1400" dirty="0" err="1"/>
              <a:t>src</a:t>
            </a:r>
            <a:r>
              <a:rPr lang="en-US" altLang="zh-CN" sz="1400" dirty="0"/>
              <a:t>': 'video1.mp4'</a:t>
            </a:r>
          </a:p>
          <a:p>
            <a:r>
              <a:rPr lang="en-US" altLang="zh-CN" sz="1400" dirty="0"/>
              <a:t>  },</a:t>
            </a:r>
          </a:p>
          <a:p>
            <a:r>
              <a:rPr lang="en-US" altLang="zh-CN" sz="1400" dirty="0"/>
              <a:t>  {</a:t>
            </a:r>
          </a:p>
          <a:p>
            <a:r>
              <a:rPr lang="en-US" altLang="zh-CN" sz="1400" dirty="0"/>
              <a:t>    'name': 'video2',</a:t>
            </a:r>
          </a:p>
          <a:p>
            <a:r>
              <a:rPr lang="en-US" altLang="zh-CN" sz="1400" dirty="0"/>
              <a:t>    '</a:t>
            </a:r>
            <a:r>
              <a:rPr lang="en-US" altLang="zh-CN" sz="1400" dirty="0" err="1"/>
              <a:t>src</a:t>
            </a:r>
            <a:r>
              <a:rPr lang="en-US" altLang="zh-CN" sz="1400" dirty="0"/>
              <a:t>': 'video2.mp4'</a:t>
            </a:r>
          </a:p>
          <a:p>
            <a:r>
              <a:rPr lang="en-US" altLang="zh-CN" sz="1400" dirty="0"/>
              <a:t>  }</a:t>
            </a:r>
          </a:p>
          <a:p>
            <a:r>
              <a:rPr lang="en-US" altLang="zh-CN" sz="1400" dirty="0"/>
              <a:t>]</a:t>
            </a:r>
            <a:endParaRPr lang="en-US" altLang="zh-CN" sz="1400" dirty="0"/>
          </a:p>
        </p:txBody>
      </p:sp>
    </p:spTree>
    <p:extLst>
      <p:ext uri="{BB962C8B-B14F-4D97-AF65-F5344CB8AC3E}">
        <p14:creationId xmlns:p14="http://schemas.microsoft.com/office/powerpoint/2010/main" val="15442338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9789" y="-242776"/>
            <a:ext cx="10515600" cy="1325563"/>
          </a:xfrm>
        </p:spPr>
        <p:txBody>
          <a:bodyPr/>
          <a:lstStyle/>
          <a:p>
            <a:r>
              <a:rPr lang="en-US" altLang="zh-CN" dirty="0"/>
              <a:t>10.4.2  </a:t>
            </a:r>
            <a:r>
              <a:rPr lang="zh-CN" altLang="en-US" dirty="0"/>
              <a:t>视频播放控制</a:t>
            </a:r>
            <a:endParaRPr lang="zh-CN" altLang="en-US" dirty="0"/>
          </a:p>
        </p:txBody>
      </p:sp>
      <p:sp>
        <p:nvSpPr>
          <p:cNvPr id="5" name="文本框 4"/>
          <p:cNvSpPr txBox="1"/>
          <p:nvPr/>
        </p:nvSpPr>
        <p:spPr>
          <a:xfrm>
            <a:off x="509789" y="713455"/>
            <a:ext cx="10509161" cy="369332"/>
          </a:xfrm>
          <a:prstGeom prst="rect">
            <a:avLst/>
          </a:prstGeom>
          <a:noFill/>
        </p:spPr>
        <p:txBody>
          <a:bodyPr wrap="square" rtlCol="0">
            <a:spAutoFit/>
          </a:bodyPr>
          <a:lstStyle/>
          <a:p>
            <a:r>
              <a:rPr lang="zh-CN" altLang="en-US" dirty="0"/>
              <a:t>在</a:t>
            </a:r>
            <a:r>
              <a:rPr lang="en-US" altLang="zh-CN" dirty="0" err="1"/>
              <a:t>ets</a:t>
            </a:r>
            <a:r>
              <a:rPr lang="zh-CN" altLang="en-US" dirty="0"/>
              <a:t>目录下创建一个新的目录</a:t>
            </a:r>
            <a:r>
              <a:rPr lang="en-US" altLang="zh-CN" dirty="0"/>
              <a:t>controller</a:t>
            </a:r>
            <a:r>
              <a:rPr lang="zh-CN" altLang="en-US" dirty="0"/>
              <a:t>，在该目录下创建视频播放</a:t>
            </a:r>
            <a:r>
              <a:rPr lang="zh-CN" altLang="en-US" dirty="0" smtClean="0"/>
              <a:t>控制器</a:t>
            </a:r>
            <a:r>
              <a:rPr lang="en-US" altLang="zh-CN" dirty="0" err="1" smtClean="0"/>
              <a:t>VideoController.ets</a:t>
            </a:r>
            <a:r>
              <a:rPr lang="zh-CN" altLang="en-US" dirty="0"/>
              <a:t>。</a:t>
            </a:r>
          </a:p>
        </p:txBody>
      </p:sp>
      <p:sp>
        <p:nvSpPr>
          <p:cNvPr id="6" name="文本框 5"/>
          <p:cNvSpPr txBox="1"/>
          <p:nvPr/>
        </p:nvSpPr>
        <p:spPr>
          <a:xfrm>
            <a:off x="509790" y="1219612"/>
            <a:ext cx="4937974" cy="6001643"/>
          </a:xfrm>
          <a:prstGeom prst="rect">
            <a:avLst/>
          </a:prstGeom>
          <a:noFill/>
        </p:spPr>
        <p:txBody>
          <a:bodyPr wrap="square" rtlCol="0">
            <a:spAutoFit/>
          </a:bodyPr>
          <a:lstStyle/>
          <a:p>
            <a:pPr marL="228600" indent="-228600">
              <a:buAutoNum type="arabicPeriod"/>
            </a:pPr>
            <a:r>
              <a:rPr lang="zh-CN" altLang="en-US" sz="1200" dirty="0" smtClean="0"/>
              <a:t>构建</a:t>
            </a:r>
            <a:r>
              <a:rPr lang="en-US" altLang="zh-CN" sz="1200" dirty="0" err="1"/>
              <a:t>AVPlayer</a:t>
            </a:r>
            <a:r>
              <a:rPr lang="zh-CN" altLang="en-US" sz="1200" dirty="0"/>
              <a:t>实例</a:t>
            </a:r>
            <a:r>
              <a:rPr lang="zh-CN" altLang="en-US" sz="1200" dirty="0" smtClean="0"/>
              <a:t>对象</a:t>
            </a:r>
            <a:endParaRPr lang="en-US" altLang="zh-CN" sz="1200" dirty="0" smtClean="0"/>
          </a:p>
          <a:p>
            <a:endParaRPr lang="zh-CN" altLang="en-US" sz="1200" dirty="0"/>
          </a:p>
          <a:p>
            <a:r>
              <a:rPr lang="zh-CN" altLang="en-US" sz="1200" dirty="0"/>
              <a:t>使用</a:t>
            </a:r>
            <a:r>
              <a:rPr lang="en-US" altLang="zh-CN" sz="1200" dirty="0" err="1"/>
              <a:t>AVPlayer</a:t>
            </a:r>
            <a:r>
              <a:rPr lang="zh-CN" altLang="en-US" sz="1200" dirty="0"/>
              <a:t>前需要通过</a:t>
            </a:r>
            <a:r>
              <a:rPr lang="en-US" altLang="zh-CN" sz="1200" dirty="0" err="1"/>
              <a:t>createAVPlayer</a:t>
            </a:r>
            <a:r>
              <a:rPr lang="en-US" altLang="zh-CN" sz="1200" dirty="0"/>
              <a:t>()</a:t>
            </a:r>
            <a:r>
              <a:rPr lang="zh-CN" altLang="en-US" sz="1200" dirty="0"/>
              <a:t>构建一个实例对象，并为</a:t>
            </a:r>
            <a:r>
              <a:rPr lang="en-US" altLang="zh-CN" sz="1200" dirty="0" err="1"/>
              <a:t>AVPlayer</a:t>
            </a:r>
            <a:r>
              <a:rPr lang="zh-CN" altLang="en-US" sz="1200" dirty="0"/>
              <a:t>实例绑定</a:t>
            </a:r>
          </a:p>
          <a:p>
            <a:endParaRPr lang="zh-CN" altLang="en-US" sz="1200" dirty="0"/>
          </a:p>
          <a:p>
            <a:r>
              <a:rPr lang="zh-CN" altLang="en-US" sz="1200" dirty="0"/>
              <a:t>状态机状态</a:t>
            </a:r>
            <a:r>
              <a:rPr lang="en-US" altLang="zh-CN" sz="1200" dirty="0" err="1"/>
              <a:t>AVPlayerState</a:t>
            </a:r>
            <a:r>
              <a:rPr lang="zh-CN" altLang="en-US" sz="1200" dirty="0"/>
              <a:t>。</a:t>
            </a:r>
          </a:p>
          <a:p>
            <a:r>
              <a:rPr lang="en-US" altLang="zh-CN" sz="1200" dirty="0"/>
              <a:t>import media from '@</a:t>
            </a:r>
            <a:r>
              <a:rPr lang="en-US" altLang="zh-CN" sz="1200" dirty="0" err="1"/>
              <a:t>ohos.multimedia.media</a:t>
            </a:r>
            <a:r>
              <a:rPr lang="en-US" altLang="zh-CN" sz="1200" dirty="0"/>
              <a:t>';</a:t>
            </a:r>
          </a:p>
          <a:p>
            <a:r>
              <a:rPr lang="en-US" altLang="zh-CN" sz="1200" dirty="0"/>
              <a:t>import prompt from '@</a:t>
            </a:r>
            <a:r>
              <a:rPr lang="en-US" altLang="zh-CN" sz="1200" dirty="0" err="1"/>
              <a:t>ohos.promptAction</a:t>
            </a:r>
            <a:r>
              <a:rPr lang="en-US" altLang="zh-CN" sz="1200" dirty="0"/>
              <a:t>';</a:t>
            </a:r>
          </a:p>
          <a:p>
            <a:r>
              <a:rPr lang="en-US" altLang="zh-CN" sz="1200" dirty="0"/>
              <a:t>import Logger from '../common/</a:t>
            </a:r>
            <a:r>
              <a:rPr lang="en-US" altLang="zh-CN" sz="1200" dirty="0" err="1"/>
              <a:t>util</a:t>
            </a:r>
            <a:r>
              <a:rPr lang="en-US" altLang="zh-CN" sz="1200" dirty="0"/>
              <a:t>/Logger';</a:t>
            </a:r>
          </a:p>
          <a:p>
            <a:r>
              <a:rPr lang="en-US" altLang="zh-CN" sz="1200" dirty="0"/>
              <a:t>import </a:t>
            </a:r>
            <a:r>
              <a:rPr lang="en-US" altLang="zh-CN" sz="1200" dirty="0" err="1"/>
              <a:t>DateFormatUtil</a:t>
            </a:r>
            <a:r>
              <a:rPr lang="en-US" altLang="zh-CN" sz="1200" dirty="0"/>
              <a:t> from '../common/</a:t>
            </a:r>
            <a:r>
              <a:rPr lang="en-US" altLang="zh-CN" sz="1200" dirty="0" err="1"/>
              <a:t>util</a:t>
            </a:r>
            <a:r>
              <a:rPr lang="en-US" altLang="zh-CN" sz="1200" dirty="0"/>
              <a:t>/</a:t>
            </a:r>
            <a:r>
              <a:rPr lang="en-US" altLang="zh-CN" sz="1200" dirty="0" err="1"/>
              <a:t>DateFormatUtil</a:t>
            </a:r>
            <a:r>
              <a:rPr lang="en-US" altLang="zh-CN" sz="1200" dirty="0"/>
              <a:t>';</a:t>
            </a:r>
          </a:p>
          <a:p>
            <a:r>
              <a:rPr lang="en-US" altLang="zh-CN" sz="1200" dirty="0"/>
              <a:t>import { </a:t>
            </a:r>
            <a:r>
              <a:rPr lang="en-US" altLang="zh-CN" sz="1200" dirty="0" err="1"/>
              <a:t>CommonConstants</a:t>
            </a:r>
            <a:r>
              <a:rPr lang="en-US" altLang="zh-CN" sz="1200" dirty="0"/>
              <a:t>, </a:t>
            </a:r>
            <a:r>
              <a:rPr lang="en-US" altLang="zh-CN" sz="1200" dirty="0" err="1"/>
              <a:t>AvplayerStatus</a:t>
            </a:r>
            <a:r>
              <a:rPr lang="en-US" altLang="zh-CN" sz="1200" dirty="0"/>
              <a:t>, Events } from </a:t>
            </a:r>
          </a:p>
          <a:p>
            <a:endParaRPr lang="en-US" altLang="zh-CN" sz="1200" dirty="0"/>
          </a:p>
          <a:p>
            <a:r>
              <a:rPr lang="en-US" altLang="zh-CN" sz="1200" dirty="0"/>
              <a:t>'../common/constants/</a:t>
            </a:r>
            <a:r>
              <a:rPr lang="en-US" altLang="zh-CN" sz="1200" dirty="0" err="1"/>
              <a:t>CommonConstants</a:t>
            </a:r>
            <a:r>
              <a:rPr lang="en-US" altLang="zh-CN" sz="1200" dirty="0"/>
              <a:t>';</a:t>
            </a:r>
          </a:p>
          <a:p>
            <a:r>
              <a:rPr lang="en-US" altLang="zh-CN" sz="1200" dirty="0"/>
              <a:t>import { </a:t>
            </a:r>
            <a:r>
              <a:rPr lang="en-US" altLang="zh-CN" sz="1200" dirty="0" err="1"/>
              <a:t>PlayConstants</a:t>
            </a:r>
            <a:r>
              <a:rPr lang="en-US" altLang="zh-CN" sz="1200" dirty="0"/>
              <a:t> } from '../common/constants/</a:t>
            </a:r>
            <a:r>
              <a:rPr lang="en-US" altLang="zh-CN" sz="1200" dirty="0" err="1"/>
              <a:t>PlayConstants</a:t>
            </a:r>
            <a:r>
              <a:rPr lang="en-US" altLang="zh-CN" sz="1200" dirty="0"/>
              <a:t>';</a:t>
            </a:r>
          </a:p>
          <a:p>
            <a:endParaRPr lang="en-US" altLang="zh-CN" sz="1200" dirty="0"/>
          </a:p>
          <a:p>
            <a:r>
              <a:rPr lang="en-US" altLang="zh-CN" sz="1200" dirty="0"/>
              <a:t>@Observed</a:t>
            </a:r>
          </a:p>
          <a:p>
            <a:r>
              <a:rPr lang="en-US" altLang="zh-CN" sz="1200" dirty="0"/>
              <a:t>export class </a:t>
            </a:r>
            <a:r>
              <a:rPr lang="en-US" altLang="zh-CN" sz="1200" dirty="0" err="1"/>
              <a:t>VideoController</a:t>
            </a:r>
            <a:r>
              <a:rPr lang="en-US" altLang="zh-CN" sz="1200" dirty="0"/>
              <a:t> {</a:t>
            </a:r>
          </a:p>
          <a:p>
            <a:r>
              <a:rPr lang="en-US" altLang="zh-CN" sz="1200" dirty="0"/>
              <a:t>  private </a:t>
            </a:r>
            <a:r>
              <a:rPr lang="en-US" altLang="zh-CN" sz="1200" dirty="0" err="1"/>
              <a:t>avPlayer</a:t>
            </a:r>
            <a:r>
              <a:rPr lang="en-US" altLang="zh-CN" sz="1200" dirty="0"/>
              <a:t>;</a:t>
            </a:r>
          </a:p>
          <a:p>
            <a:r>
              <a:rPr lang="en-US" altLang="zh-CN" sz="1200" dirty="0"/>
              <a:t>  private duration: number = 0;</a:t>
            </a:r>
          </a:p>
          <a:p>
            <a:r>
              <a:rPr lang="en-US" altLang="zh-CN" sz="1200" dirty="0"/>
              <a:t>  private status: number;</a:t>
            </a:r>
          </a:p>
          <a:p>
            <a:r>
              <a:rPr lang="en-US" altLang="zh-CN" sz="1200" dirty="0"/>
              <a:t>  private loop: </a:t>
            </a:r>
            <a:r>
              <a:rPr lang="en-US" altLang="zh-CN" sz="1200" dirty="0" err="1"/>
              <a:t>boolean</a:t>
            </a:r>
            <a:r>
              <a:rPr lang="en-US" altLang="zh-CN" sz="1200" dirty="0"/>
              <a:t> = false;</a:t>
            </a:r>
          </a:p>
          <a:p>
            <a:r>
              <a:rPr lang="en-US" altLang="zh-CN" sz="1200" dirty="0"/>
              <a:t>  private index: number;</a:t>
            </a:r>
          </a:p>
          <a:p>
            <a:r>
              <a:rPr lang="en-US" altLang="zh-CN" sz="1200" dirty="0"/>
              <a:t>  private url: string;</a:t>
            </a:r>
          </a:p>
          <a:p>
            <a:r>
              <a:rPr lang="en-US" altLang="zh-CN" sz="1200" dirty="0"/>
              <a:t>  private </a:t>
            </a:r>
            <a:r>
              <a:rPr lang="en-US" altLang="zh-CN" sz="1200" dirty="0" err="1"/>
              <a:t>surfaceId</a:t>
            </a:r>
            <a:r>
              <a:rPr lang="en-US" altLang="zh-CN" sz="1200" dirty="0"/>
              <a:t>: number;</a:t>
            </a:r>
          </a:p>
          <a:p>
            <a:r>
              <a:rPr lang="en-US" altLang="zh-CN" sz="1200" dirty="0"/>
              <a:t>  private </a:t>
            </a:r>
            <a:r>
              <a:rPr lang="en-US" altLang="zh-CN" sz="1200" dirty="0" err="1"/>
              <a:t>playSpeed</a:t>
            </a:r>
            <a:r>
              <a:rPr lang="en-US" altLang="zh-CN" sz="1200" dirty="0"/>
              <a:t>: number = </a:t>
            </a:r>
            <a:r>
              <a:rPr lang="en-US" altLang="zh-CN" sz="1200" dirty="0" err="1"/>
              <a:t>PlayConstants.PLAY_PAGE.PLAY_SPEED</a:t>
            </a:r>
            <a:r>
              <a:rPr lang="en-US" altLang="zh-CN" sz="1200" dirty="0"/>
              <a:t>;</a:t>
            </a:r>
          </a:p>
          <a:p>
            <a:r>
              <a:rPr lang="en-US" altLang="zh-CN" sz="1200" dirty="0"/>
              <a:t>  private </a:t>
            </a:r>
            <a:r>
              <a:rPr lang="en-US" altLang="zh-CN" sz="1200" dirty="0" err="1"/>
              <a:t>seekTime</a:t>
            </a:r>
            <a:r>
              <a:rPr lang="en-US" altLang="zh-CN" sz="1200" dirty="0"/>
              <a:t>: number = </a:t>
            </a:r>
            <a:r>
              <a:rPr lang="en-US" altLang="zh-CN" sz="1200" dirty="0" err="1"/>
              <a:t>PlayConstants.PLAY_PROGRESS.SEEK_TIME</a:t>
            </a:r>
            <a:r>
              <a:rPr lang="en-US" altLang="zh-CN" sz="1200" dirty="0"/>
              <a:t>;</a:t>
            </a:r>
          </a:p>
          <a:p>
            <a:r>
              <a:rPr lang="en-US" altLang="zh-CN" sz="1200" dirty="0"/>
              <a:t>  private </a:t>
            </a:r>
            <a:r>
              <a:rPr lang="en-US" altLang="zh-CN" sz="1200" dirty="0" err="1"/>
              <a:t>progressThis</a:t>
            </a:r>
            <a:r>
              <a:rPr lang="en-US" altLang="zh-CN" sz="1200" dirty="0"/>
              <a:t>;</a:t>
            </a:r>
          </a:p>
          <a:p>
            <a:r>
              <a:rPr lang="en-US" altLang="zh-CN" sz="1200" dirty="0"/>
              <a:t>  private </a:t>
            </a:r>
            <a:r>
              <a:rPr lang="en-US" altLang="zh-CN" sz="1200" dirty="0" err="1"/>
              <a:t>playerThis</a:t>
            </a:r>
            <a:r>
              <a:rPr lang="en-US" altLang="zh-CN" sz="1200" dirty="0"/>
              <a:t>;</a:t>
            </a:r>
          </a:p>
          <a:p>
            <a:r>
              <a:rPr lang="en-US" altLang="zh-CN" sz="1200" dirty="0"/>
              <a:t>  private </a:t>
            </a:r>
            <a:r>
              <a:rPr lang="en-US" altLang="zh-CN" sz="1200" dirty="0" err="1"/>
              <a:t>playPageThis</a:t>
            </a:r>
            <a:r>
              <a:rPr lang="en-US" altLang="zh-CN" sz="1200" dirty="0"/>
              <a:t>;</a:t>
            </a:r>
          </a:p>
          <a:p>
            <a:r>
              <a:rPr lang="en-US" altLang="zh-CN" sz="1200" dirty="0"/>
              <a:t>  private </a:t>
            </a:r>
            <a:r>
              <a:rPr lang="en-US" altLang="zh-CN" sz="1200" dirty="0" err="1"/>
              <a:t>titleThis</a:t>
            </a:r>
            <a:r>
              <a:rPr lang="en-US" altLang="zh-CN" sz="1200" dirty="0"/>
              <a:t>;</a:t>
            </a:r>
          </a:p>
          <a:p>
            <a:endParaRPr lang="en-US" altLang="zh-CN" sz="1200" dirty="0"/>
          </a:p>
          <a:p>
            <a:r>
              <a:rPr lang="en-US" altLang="zh-CN" sz="1200" dirty="0"/>
              <a:t>  </a:t>
            </a:r>
            <a:endParaRPr lang="zh-CN" altLang="en-US" sz="1200" dirty="0"/>
          </a:p>
        </p:txBody>
      </p:sp>
      <p:sp>
        <p:nvSpPr>
          <p:cNvPr id="7" name="文本框 6"/>
          <p:cNvSpPr txBox="1"/>
          <p:nvPr/>
        </p:nvSpPr>
        <p:spPr>
          <a:xfrm>
            <a:off x="6087415" y="1228610"/>
            <a:ext cx="4937974" cy="3416320"/>
          </a:xfrm>
          <a:prstGeom prst="rect">
            <a:avLst/>
          </a:prstGeom>
          <a:noFill/>
        </p:spPr>
        <p:txBody>
          <a:bodyPr wrap="square" rtlCol="0">
            <a:spAutoFit/>
          </a:bodyPr>
          <a:lstStyle/>
          <a:p>
            <a:r>
              <a:rPr lang="en-US" altLang="zh-CN" sz="1200" dirty="0"/>
              <a:t>constructor() {</a:t>
            </a:r>
          </a:p>
          <a:p>
            <a:r>
              <a:rPr lang="en-US" altLang="zh-CN" sz="1200" dirty="0"/>
              <a:t>    </a:t>
            </a:r>
            <a:r>
              <a:rPr lang="en-US" altLang="zh-CN" sz="1200" dirty="0" err="1"/>
              <a:t>this.createAVPlayer</a:t>
            </a:r>
            <a:r>
              <a:rPr lang="en-US" altLang="zh-CN" sz="1200" dirty="0"/>
              <a:t>();</a:t>
            </a:r>
          </a:p>
          <a:p>
            <a:r>
              <a:rPr lang="en-US" altLang="zh-CN" sz="1200" dirty="0"/>
              <a:t>  }</a:t>
            </a:r>
            <a:endParaRPr lang="zh-CN" altLang="en-US" sz="1200" dirty="0"/>
          </a:p>
          <a:p>
            <a:endParaRPr lang="en-US" altLang="zh-CN" sz="1200" dirty="0" smtClean="0"/>
          </a:p>
          <a:p>
            <a:endParaRPr lang="en-US" altLang="zh-CN" sz="1200" dirty="0"/>
          </a:p>
          <a:p>
            <a:r>
              <a:rPr lang="zh-CN" altLang="en-US" sz="1200" dirty="0" smtClean="0"/>
              <a:t> </a:t>
            </a:r>
            <a:r>
              <a:rPr lang="en-US" altLang="zh-CN" sz="1200" dirty="0"/>
              <a:t>/**</a:t>
            </a:r>
          </a:p>
          <a:p>
            <a:r>
              <a:rPr lang="en-US" altLang="zh-CN" sz="1200" dirty="0"/>
              <a:t>   * </a:t>
            </a:r>
            <a:r>
              <a:rPr lang="zh-CN" altLang="en-US" sz="1200" dirty="0"/>
              <a:t>创建</a:t>
            </a:r>
            <a:r>
              <a:rPr lang="en-US" altLang="zh-CN" sz="1200" dirty="0" err="1"/>
              <a:t>videoPlayer</a:t>
            </a:r>
            <a:r>
              <a:rPr lang="zh-CN" altLang="en-US" sz="1200" dirty="0"/>
              <a:t>对象</a:t>
            </a:r>
          </a:p>
          <a:p>
            <a:r>
              <a:rPr lang="zh-CN" altLang="en-US" sz="1200" dirty="0"/>
              <a:t>   *</a:t>
            </a:r>
            <a:r>
              <a:rPr lang="en-US" altLang="zh-CN" sz="1200" dirty="0"/>
              <a:t>/</a:t>
            </a:r>
          </a:p>
          <a:p>
            <a:r>
              <a:rPr lang="en-US" altLang="zh-CN" sz="1200" dirty="0"/>
              <a:t>  </a:t>
            </a:r>
            <a:r>
              <a:rPr lang="en-US" altLang="zh-CN" sz="1200" dirty="0" err="1"/>
              <a:t>createAVPlayer</a:t>
            </a:r>
            <a:r>
              <a:rPr lang="en-US" altLang="zh-CN" sz="1200" dirty="0"/>
              <a:t>() {</a:t>
            </a:r>
          </a:p>
          <a:p>
            <a:r>
              <a:rPr lang="en-US" altLang="zh-CN" sz="1200" dirty="0"/>
              <a:t>    </a:t>
            </a:r>
            <a:r>
              <a:rPr lang="en-US" altLang="zh-CN" sz="1200" dirty="0" err="1"/>
              <a:t>media.createAVPlayer</a:t>
            </a:r>
            <a:r>
              <a:rPr lang="en-US" altLang="zh-CN" sz="1200" dirty="0"/>
              <a:t>().then((</a:t>
            </a:r>
            <a:r>
              <a:rPr lang="en-US" altLang="zh-CN" sz="1200" dirty="0" err="1"/>
              <a:t>avPlayer</a:t>
            </a:r>
            <a:r>
              <a:rPr lang="en-US" altLang="zh-CN" sz="1200" dirty="0"/>
              <a:t>) =&gt; {</a:t>
            </a:r>
          </a:p>
          <a:p>
            <a:r>
              <a:rPr lang="en-US" altLang="zh-CN" sz="1200" dirty="0"/>
              <a:t>      if (</a:t>
            </a:r>
            <a:r>
              <a:rPr lang="en-US" altLang="zh-CN" sz="1200" dirty="0" err="1"/>
              <a:t>avPlayer</a:t>
            </a:r>
            <a:r>
              <a:rPr lang="en-US" altLang="zh-CN" sz="1200" dirty="0"/>
              <a:t>) {</a:t>
            </a:r>
          </a:p>
          <a:p>
            <a:r>
              <a:rPr lang="en-US" altLang="zh-CN" sz="1200" dirty="0"/>
              <a:t>        </a:t>
            </a:r>
            <a:r>
              <a:rPr lang="en-US" altLang="zh-CN" sz="1200" dirty="0" err="1"/>
              <a:t>this.avPlayer</a:t>
            </a:r>
            <a:r>
              <a:rPr lang="en-US" altLang="zh-CN" sz="1200" dirty="0"/>
              <a:t> = </a:t>
            </a:r>
            <a:r>
              <a:rPr lang="en-US" altLang="zh-CN" sz="1200" dirty="0" err="1"/>
              <a:t>avPlayer</a:t>
            </a:r>
            <a:r>
              <a:rPr lang="en-US" altLang="zh-CN" sz="1200" dirty="0"/>
              <a:t>;</a:t>
            </a:r>
          </a:p>
          <a:p>
            <a:r>
              <a:rPr lang="en-US" altLang="zh-CN" sz="1200" dirty="0"/>
              <a:t>        </a:t>
            </a:r>
            <a:r>
              <a:rPr lang="en-US" altLang="zh-CN" sz="1200" dirty="0" err="1"/>
              <a:t>this.bindState</a:t>
            </a:r>
            <a:r>
              <a:rPr lang="en-US" altLang="zh-CN" sz="1200" dirty="0"/>
              <a:t>();</a:t>
            </a:r>
          </a:p>
          <a:p>
            <a:r>
              <a:rPr lang="en-US" altLang="zh-CN" sz="1200" dirty="0"/>
              <a:t>      } else {</a:t>
            </a:r>
          </a:p>
          <a:p>
            <a:r>
              <a:rPr lang="en-US" altLang="zh-CN" sz="1200" dirty="0"/>
              <a:t>        </a:t>
            </a:r>
            <a:r>
              <a:rPr lang="en-US" altLang="zh-CN" sz="1200" dirty="0" err="1"/>
              <a:t>Logger.error</a:t>
            </a:r>
            <a:r>
              <a:rPr lang="en-US" altLang="zh-CN" sz="1200" dirty="0"/>
              <a:t>('[</a:t>
            </a:r>
            <a:r>
              <a:rPr lang="en-US" altLang="zh-CN" sz="1200" dirty="0" err="1"/>
              <a:t>PlayVideoModel</a:t>
            </a:r>
            <a:r>
              <a:rPr lang="en-US" altLang="zh-CN" sz="1200" dirty="0"/>
              <a:t>] </a:t>
            </a:r>
            <a:r>
              <a:rPr lang="en-US" altLang="zh-CN" sz="1200" dirty="0" err="1"/>
              <a:t>createAvPlayer</a:t>
            </a:r>
            <a:r>
              <a:rPr lang="en-US" altLang="zh-CN" sz="1200" dirty="0"/>
              <a:t> fail!');</a:t>
            </a:r>
          </a:p>
          <a:p>
            <a:r>
              <a:rPr lang="en-US" altLang="zh-CN" sz="1200" dirty="0"/>
              <a:t>      }</a:t>
            </a:r>
          </a:p>
          <a:p>
            <a:r>
              <a:rPr lang="en-US" altLang="zh-CN" sz="1200" dirty="0"/>
              <a:t>    });</a:t>
            </a:r>
          </a:p>
          <a:p>
            <a:r>
              <a:rPr lang="en-US" altLang="zh-CN" sz="1200" dirty="0"/>
              <a:t>  }</a:t>
            </a:r>
            <a:endParaRPr lang="zh-CN" altLang="en-US" sz="1200" dirty="0"/>
          </a:p>
        </p:txBody>
      </p:sp>
    </p:spTree>
    <p:extLst>
      <p:ext uri="{BB962C8B-B14F-4D97-AF65-F5344CB8AC3E}">
        <p14:creationId xmlns:p14="http://schemas.microsoft.com/office/powerpoint/2010/main" val="2579794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flipH="1">
            <a:off x="548426" y="99151"/>
            <a:ext cx="4937974" cy="6186309"/>
          </a:xfrm>
          <a:prstGeom prst="rect">
            <a:avLst/>
          </a:prstGeom>
          <a:noFill/>
        </p:spPr>
        <p:txBody>
          <a:bodyPr wrap="square" rtlCol="0">
            <a:spAutoFit/>
          </a:bodyPr>
          <a:lstStyle/>
          <a:p>
            <a:r>
              <a:rPr lang="en-US" altLang="zh-CN" sz="1200" dirty="0"/>
              <a:t>/**</a:t>
            </a:r>
          </a:p>
          <a:p>
            <a:r>
              <a:rPr lang="en-US" altLang="zh-CN" sz="1200" dirty="0"/>
              <a:t>   * </a:t>
            </a:r>
            <a:r>
              <a:rPr lang="en-US" altLang="zh-CN" sz="1200" dirty="0" err="1"/>
              <a:t>AVPlayer</a:t>
            </a:r>
            <a:r>
              <a:rPr lang="en-US" altLang="zh-CN" sz="1200" dirty="0"/>
              <a:t> </a:t>
            </a:r>
            <a:r>
              <a:rPr lang="zh-CN" altLang="en-US" sz="1200" dirty="0"/>
              <a:t>绑定事件</a:t>
            </a:r>
          </a:p>
          <a:p>
            <a:r>
              <a:rPr lang="zh-CN" altLang="en-US" sz="1200" dirty="0"/>
              <a:t>   *</a:t>
            </a:r>
            <a:r>
              <a:rPr lang="en-US" altLang="zh-CN" sz="1200" dirty="0"/>
              <a:t>/</a:t>
            </a:r>
          </a:p>
          <a:p>
            <a:r>
              <a:rPr lang="en-US" altLang="zh-CN" sz="1200" dirty="0"/>
              <a:t>  </a:t>
            </a:r>
            <a:r>
              <a:rPr lang="en-US" altLang="zh-CN" sz="1200" dirty="0" err="1"/>
              <a:t>bindState</a:t>
            </a:r>
            <a:r>
              <a:rPr lang="en-US" altLang="zh-CN" sz="1200" dirty="0"/>
              <a:t>() {</a:t>
            </a:r>
          </a:p>
          <a:p>
            <a:r>
              <a:rPr lang="en-US" altLang="zh-CN" sz="1200" dirty="0"/>
              <a:t>    </a:t>
            </a:r>
            <a:r>
              <a:rPr lang="en-US" altLang="zh-CN" sz="1200" dirty="0" err="1"/>
              <a:t>this.avPlayer.on</a:t>
            </a:r>
            <a:r>
              <a:rPr lang="en-US" altLang="zh-CN" sz="1200" dirty="0"/>
              <a:t>(</a:t>
            </a:r>
            <a:r>
              <a:rPr lang="en-US" altLang="zh-CN" sz="1200" dirty="0" err="1"/>
              <a:t>Events.STATE_CHANGE</a:t>
            </a:r>
            <a:r>
              <a:rPr lang="en-US" altLang="zh-CN" sz="1200" dirty="0"/>
              <a:t>, </a:t>
            </a:r>
            <a:r>
              <a:rPr lang="en-US" altLang="zh-CN" sz="1200" dirty="0" err="1"/>
              <a:t>async</a:t>
            </a:r>
            <a:r>
              <a:rPr lang="en-US" altLang="zh-CN" sz="1200" dirty="0"/>
              <a:t> (state) =&gt; {</a:t>
            </a:r>
          </a:p>
          <a:p>
            <a:r>
              <a:rPr lang="en-US" altLang="zh-CN" sz="1200" dirty="0"/>
              <a:t>      switch (state) {</a:t>
            </a:r>
          </a:p>
          <a:p>
            <a:r>
              <a:rPr lang="en-US" altLang="zh-CN" sz="1200" dirty="0"/>
              <a:t>        case </a:t>
            </a:r>
            <a:r>
              <a:rPr lang="en-US" altLang="zh-CN" sz="1200" dirty="0" err="1"/>
              <a:t>AvplayerStatus.IDLE</a:t>
            </a:r>
            <a:r>
              <a:rPr lang="en-US" altLang="zh-CN" sz="1200" dirty="0"/>
              <a:t>:</a:t>
            </a:r>
          </a:p>
          <a:p>
            <a:r>
              <a:rPr lang="en-US" altLang="zh-CN" sz="1200" dirty="0"/>
              <a:t>          </a:t>
            </a:r>
            <a:r>
              <a:rPr lang="en-US" altLang="zh-CN" sz="1200" dirty="0" err="1"/>
              <a:t>this.resetProgress</a:t>
            </a:r>
            <a:r>
              <a:rPr lang="en-US" altLang="zh-CN" sz="1200" dirty="0"/>
              <a:t>();</a:t>
            </a:r>
          </a:p>
          <a:p>
            <a:r>
              <a:rPr lang="en-US" altLang="zh-CN" sz="1200" dirty="0"/>
              <a:t>          this.avPlayer.url = this.url;</a:t>
            </a:r>
          </a:p>
          <a:p>
            <a:r>
              <a:rPr lang="en-US" altLang="zh-CN" sz="1200" dirty="0"/>
              <a:t>          break;</a:t>
            </a:r>
          </a:p>
          <a:p>
            <a:r>
              <a:rPr lang="en-US" altLang="zh-CN" sz="1200" dirty="0"/>
              <a:t>        case </a:t>
            </a:r>
            <a:r>
              <a:rPr lang="en-US" altLang="zh-CN" sz="1200" dirty="0" err="1"/>
              <a:t>AvplayerStatus.INITIALIZED</a:t>
            </a:r>
            <a:r>
              <a:rPr lang="en-US" altLang="zh-CN" sz="1200" dirty="0"/>
              <a:t>:</a:t>
            </a:r>
          </a:p>
          <a:p>
            <a:r>
              <a:rPr lang="en-US" altLang="zh-CN" sz="1200" dirty="0"/>
              <a:t>          </a:t>
            </a:r>
            <a:r>
              <a:rPr lang="en-US" altLang="zh-CN" sz="1200" dirty="0" err="1"/>
              <a:t>this.avPlayer.surfaceId</a:t>
            </a:r>
            <a:r>
              <a:rPr lang="en-US" altLang="zh-CN" sz="1200" dirty="0"/>
              <a:t> = </a:t>
            </a:r>
            <a:r>
              <a:rPr lang="en-US" altLang="zh-CN" sz="1200" dirty="0" err="1"/>
              <a:t>this.surfaceId</a:t>
            </a:r>
            <a:r>
              <a:rPr lang="en-US" altLang="zh-CN" sz="1200" dirty="0"/>
              <a:t>;</a:t>
            </a:r>
          </a:p>
          <a:p>
            <a:r>
              <a:rPr lang="en-US" altLang="zh-CN" sz="1200" dirty="0"/>
              <a:t>          </a:t>
            </a:r>
            <a:r>
              <a:rPr lang="en-US" altLang="zh-CN" sz="1200" dirty="0" err="1"/>
              <a:t>this.avPlayer.prepare</a:t>
            </a:r>
            <a:r>
              <a:rPr lang="en-US" altLang="zh-CN" sz="1200" dirty="0"/>
              <a:t>();</a:t>
            </a:r>
          </a:p>
          <a:p>
            <a:r>
              <a:rPr lang="en-US" altLang="zh-CN" sz="1200" dirty="0"/>
              <a:t>          break;</a:t>
            </a:r>
          </a:p>
          <a:p>
            <a:r>
              <a:rPr lang="en-US" altLang="zh-CN" sz="1200" dirty="0"/>
              <a:t>        case </a:t>
            </a:r>
            <a:r>
              <a:rPr lang="en-US" altLang="zh-CN" sz="1200" dirty="0" err="1"/>
              <a:t>AvplayerStatus.PREPARED</a:t>
            </a:r>
            <a:r>
              <a:rPr lang="en-US" altLang="zh-CN" sz="1200" dirty="0"/>
              <a:t>:</a:t>
            </a:r>
          </a:p>
          <a:p>
            <a:r>
              <a:rPr lang="en-US" altLang="zh-CN" sz="1200" dirty="0"/>
              <a:t>          </a:t>
            </a:r>
            <a:r>
              <a:rPr lang="en-US" altLang="zh-CN" sz="1200" dirty="0" err="1"/>
              <a:t>this.avPlayer.videoScaleType</a:t>
            </a:r>
            <a:r>
              <a:rPr lang="en-US" altLang="zh-CN" sz="1200" dirty="0"/>
              <a:t> = 0;</a:t>
            </a:r>
          </a:p>
          <a:p>
            <a:r>
              <a:rPr lang="en-US" altLang="zh-CN" sz="1200" dirty="0"/>
              <a:t>          </a:t>
            </a:r>
            <a:r>
              <a:rPr lang="en-US" altLang="zh-CN" sz="1200" dirty="0" err="1"/>
              <a:t>this.setVideoSize</a:t>
            </a:r>
            <a:r>
              <a:rPr lang="en-US" altLang="zh-CN" sz="1200" dirty="0"/>
              <a:t>();</a:t>
            </a:r>
          </a:p>
          <a:p>
            <a:r>
              <a:rPr lang="en-US" altLang="zh-CN" sz="1200" dirty="0"/>
              <a:t>          </a:t>
            </a:r>
            <a:r>
              <a:rPr lang="en-US" altLang="zh-CN" sz="1200" dirty="0" err="1"/>
              <a:t>this.avPlayer.play</a:t>
            </a:r>
            <a:r>
              <a:rPr lang="en-US" altLang="zh-CN" sz="1200" dirty="0"/>
              <a:t>();</a:t>
            </a:r>
          </a:p>
          <a:p>
            <a:r>
              <a:rPr lang="en-US" altLang="zh-CN" sz="1200" dirty="0"/>
              <a:t>          </a:t>
            </a:r>
            <a:r>
              <a:rPr lang="en-US" altLang="zh-CN" sz="1200" dirty="0" err="1"/>
              <a:t>this.duration</a:t>
            </a:r>
            <a:r>
              <a:rPr lang="en-US" altLang="zh-CN" sz="1200" dirty="0"/>
              <a:t> = </a:t>
            </a:r>
            <a:r>
              <a:rPr lang="en-US" altLang="zh-CN" sz="1200" dirty="0" err="1"/>
              <a:t>this.avPlayer.duration</a:t>
            </a:r>
            <a:r>
              <a:rPr lang="en-US" altLang="zh-CN" sz="1200" dirty="0"/>
              <a:t>;</a:t>
            </a:r>
          </a:p>
          <a:p>
            <a:r>
              <a:rPr lang="en-US" altLang="zh-CN" sz="1200" dirty="0"/>
              <a:t>          break;</a:t>
            </a:r>
          </a:p>
          <a:p>
            <a:r>
              <a:rPr lang="en-US" altLang="zh-CN" sz="1200" dirty="0"/>
              <a:t>        case </a:t>
            </a:r>
            <a:r>
              <a:rPr lang="en-US" altLang="zh-CN" sz="1200" dirty="0" err="1"/>
              <a:t>AvplayerStatus.PLAYING</a:t>
            </a:r>
            <a:r>
              <a:rPr lang="en-US" altLang="zh-CN" sz="1200" dirty="0"/>
              <a:t>:</a:t>
            </a:r>
          </a:p>
          <a:p>
            <a:r>
              <a:rPr lang="en-US" altLang="zh-CN" sz="1200" dirty="0"/>
              <a:t>          </a:t>
            </a:r>
            <a:r>
              <a:rPr lang="en-US" altLang="zh-CN" sz="1200" dirty="0" err="1"/>
              <a:t>this.avPlayer.setVolume</a:t>
            </a:r>
            <a:r>
              <a:rPr lang="en-US" altLang="zh-CN" sz="1200" dirty="0"/>
              <a:t>(</a:t>
            </a:r>
            <a:r>
              <a:rPr lang="en-US" altLang="zh-CN" sz="1200" dirty="0" err="1"/>
              <a:t>this.playerThis.volume</a:t>
            </a:r>
            <a:r>
              <a:rPr lang="en-US" altLang="zh-CN" sz="1200" dirty="0"/>
              <a:t>);</a:t>
            </a:r>
          </a:p>
          <a:p>
            <a:r>
              <a:rPr lang="en-US" altLang="zh-CN" sz="1200" dirty="0"/>
              <a:t>          </a:t>
            </a:r>
            <a:r>
              <a:rPr lang="en-US" altLang="zh-CN" sz="1200" dirty="0" err="1"/>
              <a:t>this.setBright</a:t>
            </a:r>
            <a:r>
              <a:rPr lang="en-US" altLang="zh-CN" sz="1200" dirty="0"/>
              <a:t>();</a:t>
            </a:r>
          </a:p>
          <a:p>
            <a:r>
              <a:rPr lang="en-US" altLang="zh-CN" sz="1200" dirty="0"/>
              <a:t>          </a:t>
            </a:r>
            <a:r>
              <a:rPr lang="en-US" altLang="zh-CN" sz="1200" dirty="0" err="1"/>
              <a:t>this.status</a:t>
            </a:r>
            <a:r>
              <a:rPr lang="en-US" altLang="zh-CN" sz="1200" dirty="0"/>
              <a:t> = </a:t>
            </a:r>
            <a:r>
              <a:rPr lang="en-US" altLang="zh-CN" sz="1200" dirty="0" err="1"/>
              <a:t>CommonConstants.STATUS_START</a:t>
            </a:r>
            <a:r>
              <a:rPr lang="en-US" altLang="zh-CN" sz="1200" dirty="0"/>
              <a:t>;</a:t>
            </a:r>
          </a:p>
          <a:p>
            <a:r>
              <a:rPr lang="en-US" altLang="zh-CN" sz="1200" dirty="0"/>
              <a:t>          </a:t>
            </a:r>
            <a:r>
              <a:rPr lang="en-US" altLang="zh-CN" sz="1200" dirty="0" err="1"/>
              <a:t>this.watchStatus</a:t>
            </a:r>
            <a:r>
              <a:rPr lang="en-US" altLang="zh-CN" sz="1200" dirty="0"/>
              <a:t>();</a:t>
            </a:r>
          </a:p>
          <a:p>
            <a:r>
              <a:rPr lang="en-US" altLang="zh-CN" sz="1200" dirty="0"/>
              <a:t>          break;</a:t>
            </a:r>
          </a:p>
          <a:p>
            <a:r>
              <a:rPr lang="en-US" altLang="zh-CN" sz="1200" dirty="0"/>
              <a:t>        case </a:t>
            </a:r>
            <a:r>
              <a:rPr lang="en-US" altLang="zh-CN" sz="1200" dirty="0" err="1"/>
              <a:t>AvplayerStatus.PAUSED</a:t>
            </a:r>
            <a:r>
              <a:rPr lang="en-US" altLang="zh-CN" sz="1200" dirty="0"/>
              <a:t>:</a:t>
            </a:r>
          </a:p>
          <a:p>
            <a:r>
              <a:rPr lang="en-US" altLang="zh-CN" sz="1200" dirty="0"/>
              <a:t>          </a:t>
            </a:r>
            <a:r>
              <a:rPr lang="en-US" altLang="zh-CN" sz="1200" dirty="0" err="1"/>
              <a:t>this.status</a:t>
            </a:r>
            <a:r>
              <a:rPr lang="en-US" altLang="zh-CN" sz="1200" dirty="0"/>
              <a:t> = </a:t>
            </a:r>
            <a:r>
              <a:rPr lang="en-US" altLang="zh-CN" sz="1200" dirty="0" err="1"/>
              <a:t>CommonConstants.STATUS_PAUSE</a:t>
            </a:r>
            <a:r>
              <a:rPr lang="en-US" altLang="zh-CN" sz="1200" dirty="0"/>
              <a:t>;</a:t>
            </a:r>
          </a:p>
          <a:p>
            <a:r>
              <a:rPr lang="en-US" altLang="zh-CN" sz="1200" dirty="0"/>
              <a:t>          </a:t>
            </a:r>
            <a:r>
              <a:rPr lang="en-US" altLang="zh-CN" sz="1200" dirty="0" err="1"/>
              <a:t>this.watchStatus</a:t>
            </a:r>
            <a:r>
              <a:rPr lang="en-US" altLang="zh-CN" sz="1200" dirty="0"/>
              <a:t>();</a:t>
            </a:r>
          </a:p>
          <a:p>
            <a:r>
              <a:rPr lang="en-US" altLang="zh-CN" sz="1200" dirty="0"/>
              <a:t>          break;</a:t>
            </a:r>
          </a:p>
          <a:p>
            <a:r>
              <a:rPr lang="en-US" altLang="zh-CN" sz="1200" dirty="0"/>
              <a:t>        case </a:t>
            </a:r>
            <a:r>
              <a:rPr lang="en-US" altLang="zh-CN" sz="1200" dirty="0" err="1"/>
              <a:t>AvplayerStatus.COMPLETED</a:t>
            </a:r>
            <a:r>
              <a:rPr lang="en-US" altLang="zh-CN" sz="1200" dirty="0"/>
              <a:t>:</a:t>
            </a:r>
          </a:p>
          <a:p>
            <a:r>
              <a:rPr lang="en-US" altLang="zh-CN" sz="1200" dirty="0"/>
              <a:t>          </a:t>
            </a:r>
            <a:r>
              <a:rPr lang="en-US" altLang="zh-CN" sz="1200" dirty="0" err="1"/>
              <a:t>this.titleThis.playSpeed</a:t>
            </a:r>
            <a:r>
              <a:rPr lang="en-US" altLang="zh-CN" sz="1200" dirty="0"/>
              <a:t> = 1;</a:t>
            </a:r>
          </a:p>
          <a:p>
            <a:r>
              <a:rPr lang="en-US" altLang="zh-CN" sz="1200" dirty="0"/>
              <a:t>          </a:t>
            </a:r>
            <a:r>
              <a:rPr lang="en-US" altLang="zh-CN" sz="1200" dirty="0" err="1"/>
              <a:t>this.duration</a:t>
            </a:r>
            <a:r>
              <a:rPr lang="en-US" altLang="zh-CN" sz="1200" dirty="0"/>
              <a:t> = </a:t>
            </a:r>
            <a:r>
              <a:rPr lang="en-US" altLang="zh-CN" sz="1200" dirty="0" err="1"/>
              <a:t>PlayConstants.PLAY_PLAYER.DURATION</a:t>
            </a:r>
            <a:r>
              <a:rPr lang="en-US" altLang="zh-CN" sz="1200" dirty="0" smtClean="0"/>
              <a:t>;</a:t>
            </a:r>
            <a:endParaRPr lang="en-US" altLang="zh-CN" sz="1200" dirty="0"/>
          </a:p>
        </p:txBody>
      </p:sp>
      <p:sp>
        <p:nvSpPr>
          <p:cNvPr id="7" name="文本框 6"/>
          <p:cNvSpPr txBox="1"/>
          <p:nvPr/>
        </p:nvSpPr>
        <p:spPr>
          <a:xfrm>
            <a:off x="5014174" y="283817"/>
            <a:ext cx="4219977" cy="6186309"/>
          </a:xfrm>
          <a:prstGeom prst="rect">
            <a:avLst/>
          </a:prstGeom>
          <a:noFill/>
        </p:spPr>
        <p:txBody>
          <a:bodyPr wrap="square" rtlCol="0">
            <a:spAutoFit/>
          </a:bodyPr>
          <a:lstStyle/>
          <a:p>
            <a:r>
              <a:rPr lang="en-US" altLang="zh-CN" sz="1200" dirty="0"/>
              <a:t> if (!</a:t>
            </a:r>
            <a:r>
              <a:rPr lang="en-US" altLang="zh-CN" sz="1200" dirty="0" err="1"/>
              <a:t>this.loop</a:t>
            </a:r>
            <a:r>
              <a:rPr lang="en-US" altLang="zh-CN" sz="1200" dirty="0"/>
              <a:t>) {</a:t>
            </a:r>
          </a:p>
          <a:p>
            <a:r>
              <a:rPr lang="en-US" altLang="zh-CN" sz="1200" dirty="0"/>
              <a:t>            let </a:t>
            </a:r>
            <a:r>
              <a:rPr lang="en-US" altLang="zh-CN" sz="1200" dirty="0" err="1"/>
              <a:t>curIndex</a:t>
            </a:r>
            <a:r>
              <a:rPr lang="en-US" altLang="zh-CN" sz="1200" dirty="0"/>
              <a:t> = </a:t>
            </a:r>
            <a:r>
              <a:rPr lang="en-US" altLang="zh-CN" sz="1200" dirty="0" err="1"/>
              <a:t>this.index</a:t>
            </a:r>
            <a:r>
              <a:rPr lang="en-US" altLang="zh-CN" sz="1200" dirty="0"/>
              <a:t> + </a:t>
            </a:r>
            <a:r>
              <a:rPr lang="en-US" altLang="zh-CN" sz="1200" dirty="0" err="1"/>
              <a:t>PlayConstants.PLAY_PLAYER.NEXT</a:t>
            </a:r>
            <a:r>
              <a:rPr lang="en-US" altLang="zh-CN" sz="1200" dirty="0"/>
              <a:t>;</a:t>
            </a:r>
          </a:p>
          <a:p>
            <a:r>
              <a:rPr lang="en-US" altLang="zh-CN" sz="1200" dirty="0"/>
              <a:t>            </a:t>
            </a:r>
            <a:r>
              <a:rPr lang="en-US" altLang="zh-CN" sz="1200" dirty="0" err="1"/>
              <a:t>this.index</a:t>
            </a:r>
            <a:r>
              <a:rPr lang="en-US" altLang="zh-CN" sz="1200" dirty="0"/>
              <a:t> = (</a:t>
            </a:r>
            <a:r>
              <a:rPr lang="en-US" altLang="zh-CN" sz="1200" dirty="0" err="1"/>
              <a:t>curIndex</a:t>
            </a:r>
            <a:r>
              <a:rPr lang="en-US" altLang="zh-CN" sz="1200" dirty="0"/>
              <a:t> === </a:t>
            </a:r>
            <a:r>
              <a:rPr lang="en-US" altLang="zh-CN" sz="1200" dirty="0" err="1"/>
              <a:t>globalThis.videoList.length</a:t>
            </a:r>
            <a:r>
              <a:rPr lang="en-US" altLang="zh-CN" sz="1200" dirty="0"/>
              <a:t>) ?</a:t>
            </a:r>
          </a:p>
          <a:p>
            <a:r>
              <a:rPr lang="en-US" altLang="zh-CN" sz="1200" dirty="0"/>
              <a:t>            </a:t>
            </a:r>
            <a:r>
              <a:rPr lang="en-US" altLang="zh-CN" sz="1200" dirty="0" err="1"/>
              <a:t>PlayConstants.PLAY_PLAYER.FIRST</a:t>
            </a:r>
            <a:r>
              <a:rPr lang="en-US" altLang="zh-CN" sz="1200" dirty="0"/>
              <a:t> : </a:t>
            </a:r>
            <a:r>
              <a:rPr lang="en-US" altLang="zh-CN" sz="1200" dirty="0" err="1"/>
              <a:t>curIndex</a:t>
            </a:r>
            <a:r>
              <a:rPr lang="en-US" altLang="zh-CN" sz="1200" dirty="0"/>
              <a:t>;</a:t>
            </a:r>
          </a:p>
          <a:p>
            <a:r>
              <a:rPr lang="en-US" altLang="zh-CN" sz="1200" dirty="0"/>
              <a:t>            this.url = </a:t>
            </a:r>
            <a:r>
              <a:rPr lang="en-US" altLang="zh-CN" sz="1200" dirty="0" err="1"/>
              <a:t>globalThis.videoList</a:t>
            </a:r>
            <a:r>
              <a:rPr lang="en-US" altLang="zh-CN" sz="1200" dirty="0"/>
              <a:t>[</a:t>
            </a:r>
            <a:r>
              <a:rPr lang="en-US" altLang="zh-CN" sz="1200" dirty="0" err="1"/>
              <a:t>this.index</a:t>
            </a:r>
            <a:r>
              <a:rPr lang="en-US" altLang="zh-CN" sz="1200" dirty="0"/>
              <a:t>].</a:t>
            </a:r>
            <a:r>
              <a:rPr lang="en-US" altLang="zh-CN" sz="1200" dirty="0" err="1"/>
              <a:t>src</a:t>
            </a:r>
            <a:r>
              <a:rPr lang="en-US" altLang="zh-CN" sz="1200" dirty="0"/>
              <a:t>;</a:t>
            </a:r>
          </a:p>
          <a:p>
            <a:r>
              <a:rPr lang="en-US" altLang="zh-CN" sz="1200" dirty="0"/>
              <a:t>          } else {</a:t>
            </a:r>
          </a:p>
          <a:p>
            <a:r>
              <a:rPr lang="en-US" altLang="zh-CN" sz="1200" dirty="0"/>
              <a:t>            this.url = this.avPlayer.url;</a:t>
            </a:r>
          </a:p>
          <a:p>
            <a:r>
              <a:rPr lang="en-US" altLang="zh-CN" sz="1200" dirty="0"/>
              <a:t>          }</a:t>
            </a:r>
            <a:endParaRPr lang="en-US" altLang="zh-CN" sz="1200" dirty="0" smtClean="0"/>
          </a:p>
          <a:p>
            <a:endParaRPr lang="en-US" altLang="zh-CN" sz="1200" dirty="0"/>
          </a:p>
          <a:p>
            <a:r>
              <a:rPr lang="en-US" altLang="zh-CN" sz="1200" dirty="0" err="1" smtClean="0"/>
              <a:t>this.avPlayer.reset</a:t>
            </a:r>
            <a:r>
              <a:rPr lang="en-US" altLang="zh-CN" sz="1200" dirty="0"/>
              <a:t>();</a:t>
            </a:r>
          </a:p>
          <a:p>
            <a:r>
              <a:rPr lang="en-US" altLang="zh-CN" sz="1200" dirty="0"/>
              <a:t>          break;</a:t>
            </a:r>
          </a:p>
          <a:p>
            <a:r>
              <a:rPr lang="en-US" altLang="zh-CN" sz="1200" dirty="0"/>
              <a:t>        case </a:t>
            </a:r>
            <a:r>
              <a:rPr lang="en-US" altLang="zh-CN" sz="1200" dirty="0" err="1"/>
              <a:t>AvplayerStatus.RELEASED</a:t>
            </a:r>
            <a:r>
              <a:rPr lang="en-US" altLang="zh-CN" sz="1200" dirty="0"/>
              <a:t>:</a:t>
            </a:r>
          </a:p>
          <a:p>
            <a:r>
              <a:rPr lang="en-US" altLang="zh-CN" sz="1200" dirty="0"/>
              <a:t>          </a:t>
            </a:r>
            <a:r>
              <a:rPr lang="en-US" altLang="zh-CN" sz="1200" dirty="0" err="1"/>
              <a:t>this.avPlayer.release</a:t>
            </a:r>
            <a:r>
              <a:rPr lang="en-US" altLang="zh-CN" sz="1200" dirty="0"/>
              <a:t>();</a:t>
            </a:r>
          </a:p>
          <a:p>
            <a:r>
              <a:rPr lang="en-US" altLang="zh-CN" sz="1200" dirty="0"/>
              <a:t>          </a:t>
            </a:r>
            <a:r>
              <a:rPr lang="en-US" altLang="zh-CN" sz="1200" dirty="0" err="1"/>
              <a:t>this.status</a:t>
            </a:r>
            <a:r>
              <a:rPr lang="en-US" altLang="zh-CN" sz="1200" dirty="0"/>
              <a:t> = </a:t>
            </a:r>
            <a:r>
              <a:rPr lang="en-US" altLang="zh-CN" sz="1200" dirty="0" err="1"/>
              <a:t>CommonConstants.STATUS_STOP</a:t>
            </a:r>
            <a:r>
              <a:rPr lang="en-US" altLang="zh-CN" sz="1200" dirty="0"/>
              <a:t>;</a:t>
            </a:r>
          </a:p>
          <a:p>
            <a:r>
              <a:rPr lang="en-US" altLang="zh-CN" sz="1200" dirty="0"/>
              <a:t>          </a:t>
            </a:r>
            <a:r>
              <a:rPr lang="en-US" altLang="zh-CN" sz="1200" dirty="0" err="1"/>
              <a:t>this.watchStatus</a:t>
            </a:r>
            <a:r>
              <a:rPr lang="en-US" altLang="zh-CN" sz="1200" dirty="0"/>
              <a:t>();</a:t>
            </a:r>
          </a:p>
          <a:p>
            <a:r>
              <a:rPr lang="en-US" altLang="zh-CN" sz="1200" dirty="0"/>
              <a:t>          Logger.info('[</a:t>
            </a:r>
            <a:r>
              <a:rPr lang="en-US" altLang="zh-CN" sz="1200" dirty="0" err="1"/>
              <a:t>PlayVideoModel</a:t>
            </a:r>
            <a:r>
              <a:rPr lang="en-US" altLang="zh-CN" sz="1200" dirty="0"/>
              <a:t>] state released called')</a:t>
            </a:r>
          </a:p>
          <a:p>
            <a:r>
              <a:rPr lang="en-US" altLang="zh-CN" sz="1200" dirty="0"/>
              <a:t>          break;</a:t>
            </a:r>
          </a:p>
          <a:p>
            <a:r>
              <a:rPr lang="en-US" altLang="zh-CN" sz="1200" dirty="0"/>
              <a:t>        default:</a:t>
            </a:r>
          </a:p>
          <a:p>
            <a:r>
              <a:rPr lang="en-US" altLang="zh-CN" sz="1200" dirty="0"/>
              <a:t>          Logger.info('[</a:t>
            </a:r>
            <a:r>
              <a:rPr lang="en-US" altLang="zh-CN" sz="1200" dirty="0" err="1"/>
              <a:t>PlayVideoModel</a:t>
            </a:r>
            <a:r>
              <a:rPr lang="en-US" altLang="zh-CN" sz="1200" dirty="0"/>
              <a:t>] </a:t>
            </a:r>
            <a:r>
              <a:rPr lang="en-US" altLang="zh-CN" sz="1200" dirty="0" err="1"/>
              <a:t>unKnown</a:t>
            </a:r>
            <a:r>
              <a:rPr lang="en-US" altLang="zh-CN" sz="1200" dirty="0"/>
              <a:t> state: ' + state);</a:t>
            </a:r>
          </a:p>
          <a:p>
            <a:r>
              <a:rPr lang="en-US" altLang="zh-CN" sz="1200" dirty="0"/>
              <a:t>          break;</a:t>
            </a:r>
          </a:p>
          <a:p>
            <a:r>
              <a:rPr lang="en-US" altLang="zh-CN" sz="1200" dirty="0"/>
              <a:t>      }</a:t>
            </a:r>
          </a:p>
          <a:p>
            <a:r>
              <a:rPr lang="en-US" altLang="zh-CN" sz="1200" dirty="0"/>
              <a:t>    });</a:t>
            </a:r>
          </a:p>
          <a:p>
            <a:r>
              <a:rPr lang="en-US" altLang="zh-CN" sz="1200" dirty="0"/>
              <a:t>    </a:t>
            </a:r>
            <a:r>
              <a:rPr lang="en-US" altLang="zh-CN" sz="1200" dirty="0" err="1"/>
              <a:t>this.avPlayer.on</a:t>
            </a:r>
            <a:r>
              <a:rPr lang="en-US" altLang="zh-CN" sz="1200" dirty="0"/>
              <a:t>(</a:t>
            </a:r>
            <a:r>
              <a:rPr lang="en-US" altLang="zh-CN" sz="1200" dirty="0" err="1"/>
              <a:t>Events.TIME_UPDATE</a:t>
            </a:r>
            <a:r>
              <a:rPr lang="en-US" altLang="zh-CN" sz="1200" dirty="0"/>
              <a:t>, (time: number) =&gt; {</a:t>
            </a:r>
          </a:p>
          <a:p>
            <a:r>
              <a:rPr lang="en-US" altLang="zh-CN" sz="1200" dirty="0"/>
              <a:t>      </a:t>
            </a:r>
            <a:r>
              <a:rPr lang="en-US" altLang="zh-CN" sz="1200" dirty="0" err="1"/>
              <a:t>this.initProgress</a:t>
            </a:r>
            <a:r>
              <a:rPr lang="en-US" altLang="zh-CN" sz="1200" dirty="0"/>
              <a:t>(time);</a:t>
            </a:r>
          </a:p>
          <a:p>
            <a:r>
              <a:rPr lang="en-US" altLang="zh-CN" sz="1200" dirty="0"/>
              <a:t>    });</a:t>
            </a:r>
          </a:p>
          <a:p>
            <a:r>
              <a:rPr lang="en-US" altLang="zh-CN" sz="1200" dirty="0"/>
              <a:t>    </a:t>
            </a:r>
            <a:r>
              <a:rPr lang="en-US" altLang="zh-CN" sz="1200" dirty="0" err="1"/>
              <a:t>this.avPlayer.on</a:t>
            </a:r>
            <a:r>
              <a:rPr lang="en-US" altLang="zh-CN" sz="1200" dirty="0"/>
              <a:t>(</a:t>
            </a:r>
            <a:r>
              <a:rPr lang="en-US" altLang="zh-CN" sz="1200" dirty="0" err="1"/>
              <a:t>Events.ERROR</a:t>
            </a:r>
            <a:r>
              <a:rPr lang="en-US" altLang="zh-CN" sz="1200" dirty="0"/>
              <a:t>, (error) =&gt; {</a:t>
            </a:r>
          </a:p>
          <a:p>
            <a:r>
              <a:rPr lang="en-US" altLang="zh-CN" sz="1200" dirty="0"/>
              <a:t>      </a:t>
            </a:r>
            <a:r>
              <a:rPr lang="en-US" altLang="zh-CN" sz="1200" dirty="0" err="1"/>
              <a:t>this.playError</a:t>
            </a:r>
            <a:r>
              <a:rPr lang="en-US" altLang="zh-CN" sz="1200" dirty="0"/>
              <a:t>();</a:t>
            </a:r>
          </a:p>
          <a:p>
            <a:r>
              <a:rPr lang="en-US" altLang="zh-CN" sz="1200" dirty="0"/>
              <a:t>    })</a:t>
            </a:r>
          </a:p>
          <a:p>
            <a:r>
              <a:rPr lang="en-US" altLang="zh-CN" sz="1200" dirty="0"/>
              <a:t>  }</a:t>
            </a:r>
          </a:p>
          <a:p>
            <a:endParaRPr lang="en-US" altLang="zh-CN" sz="1200" dirty="0"/>
          </a:p>
          <a:p>
            <a:r>
              <a:rPr lang="en-US" altLang="zh-CN" sz="1200" dirty="0"/>
              <a:t>  ...</a:t>
            </a:r>
          </a:p>
          <a:p>
            <a:r>
              <a:rPr lang="en-US" altLang="zh-CN" sz="1200" dirty="0"/>
              <a:t>}</a:t>
            </a:r>
            <a:endParaRPr lang="zh-CN" altLang="en-US" sz="1200" dirty="0"/>
          </a:p>
        </p:txBody>
      </p:sp>
      <p:sp>
        <p:nvSpPr>
          <p:cNvPr id="4" name="文本框 3"/>
          <p:cNvSpPr txBox="1"/>
          <p:nvPr/>
        </p:nvSpPr>
        <p:spPr>
          <a:xfrm>
            <a:off x="9435920" y="329983"/>
            <a:ext cx="2756080" cy="3046988"/>
          </a:xfrm>
          <a:prstGeom prst="rect">
            <a:avLst/>
          </a:prstGeom>
          <a:noFill/>
        </p:spPr>
        <p:txBody>
          <a:bodyPr wrap="square" rtlCol="0">
            <a:spAutoFit/>
          </a:bodyPr>
          <a:lstStyle/>
          <a:p>
            <a:r>
              <a:rPr lang="en-US" altLang="zh-CN" sz="1200" dirty="0" err="1"/>
              <a:t>AVPlayer</a:t>
            </a:r>
            <a:r>
              <a:rPr lang="zh-CN" altLang="en-US" sz="1200" dirty="0"/>
              <a:t>实例需要设置播放路径和从</a:t>
            </a:r>
            <a:r>
              <a:rPr lang="en-US" altLang="zh-CN" sz="1200" dirty="0" err="1"/>
              <a:t>XComponent</a:t>
            </a:r>
            <a:r>
              <a:rPr lang="zh-CN" altLang="en-US" sz="1200" dirty="0"/>
              <a:t>中获取的</a:t>
            </a:r>
            <a:r>
              <a:rPr lang="en-US" altLang="zh-CN" sz="1200" dirty="0" err="1"/>
              <a:t>surfaceID</a:t>
            </a:r>
            <a:r>
              <a:rPr lang="zh-CN" altLang="en-US" sz="1200" dirty="0"/>
              <a:t>，设置播放路径之后</a:t>
            </a:r>
          </a:p>
          <a:p>
            <a:endParaRPr lang="zh-CN" altLang="en-US" sz="1200" dirty="0"/>
          </a:p>
          <a:p>
            <a:r>
              <a:rPr lang="zh-CN" altLang="en-US" sz="1200" dirty="0"/>
              <a:t>，</a:t>
            </a:r>
            <a:r>
              <a:rPr lang="en-US" altLang="zh-CN" sz="1200" dirty="0" err="1"/>
              <a:t>AVPlayer</a:t>
            </a:r>
            <a:r>
              <a:rPr lang="zh-CN" altLang="en-US" sz="1200" dirty="0"/>
              <a:t>状态机变为</a:t>
            </a:r>
            <a:r>
              <a:rPr lang="en-US" altLang="zh-CN" sz="1200" dirty="0"/>
              <a:t>initialized</a:t>
            </a:r>
            <a:r>
              <a:rPr lang="zh-CN" altLang="en-US" sz="1200" dirty="0"/>
              <a:t>状态，在此状态下调用</a:t>
            </a:r>
            <a:r>
              <a:rPr lang="en-US" altLang="zh-CN" sz="1200" dirty="0"/>
              <a:t>prepare()</a:t>
            </a:r>
            <a:r>
              <a:rPr lang="zh-CN" altLang="en-US" sz="1200" dirty="0"/>
              <a:t>，进入</a:t>
            </a:r>
            <a:r>
              <a:rPr lang="en-US" altLang="zh-CN" sz="1200" dirty="0"/>
              <a:t>prepared</a:t>
            </a:r>
            <a:r>
              <a:rPr lang="zh-CN" altLang="en-US" sz="1200" dirty="0"/>
              <a:t>状</a:t>
            </a:r>
          </a:p>
          <a:p>
            <a:endParaRPr lang="zh-CN" altLang="en-US" sz="1200" dirty="0"/>
          </a:p>
          <a:p>
            <a:r>
              <a:rPr lang="zh-CN" altLang="en-US" sz="1200" dirty="0"/>
              <a:t>态。</a:t>
            </a:r>
          </a:p>
          <a:p>
            <a:r>
              <a:rPr lang="en-US" altLang="zh-CN" sz="1200" dirty="0" err="1"/>
              <a:t>firstPlay</a:t>
            </a:r>
            <a:r>
              <a:rPr lang="en-US" altLang="zh-CN" sz="1200" dirty="0"/>
              <a:t>(index: number, url: string, </a:t>
            </a:r>
            <a:r>
              <a:rPr lang="en-US" altLang="zh-CN" sz="1200" dirty="0" err="1"/>
              <a:t>surfaceId</a:t>
            </a:r>
            <a:r>
              <a:rPr lang="en-US" altLang="zh-CN" sz="1200" dirty="0"/>
              <a:t>: number) {</a:t>
            </a:r>
          </a:p>
          <a:p>
            <a:r>
              <a:rPr lang="en-US" altLang="zh-CN" sz="1200" dirty="0"/>
              <a:t>  </a:t>
            </a:r>
            <a:r>
              <a:rPr lang="en-US" altLang="zh-CN" sz="1200" dirty="0" err="1"/>
              <a:t>this.index</a:t>
            </a:r>
            <a:r>
              <a:rPr lang="en-US" altLang="zh-CN" sz="1200" dirty="0"/>
              <a:t> = index;</a:t>
            </a:r>
          </a:p>
          <a:p>
            <a:r>
              <a:rPr lang="en-US" altLang="zh-CN" sz="1200" dirty="0"/>
              <a:t>  this.url = </a:t>
            </a:r>
            <a:r>
              <a:rPr lang="en-US" altLang="zh-CN" sz="1200" dirty="0" err="1"/>
              <a:t>url</a:t>
            </a:r>
            <a:r>
              <a:rPr lang="en-US" altLang="zh-CN" sz="1200" dirty="0"/>
              <a:t>;</a:t>
            </a:r>
          </a:p>
          <a:p>
            <a:r>
              <a:rPr lang="en-US" altLang="zh-CN" sz="1200" dirty="0"/>
              <a:t>  </a:t>
            </a:r>
            <a:r>
              <a:rPr lang="en-US" altLang="zh-CN" sz="1200" dirty="0" err="1"/>
              <a:t>this.surfaceId</a:t>
            </a:r>
            <a:r>
              <a:rPr lang="en-US" altLang="zh-CN" sz="1200" dirty="0"/>
              <a:t> = </a:t>
            </a:r>
            <a:r>
              <a:rPr lang="en-US" altLang="zh-CN" sz="1200" dirty="0" err="1"/>
              <a:t>surfaceId</a:t>
            </a:r>
            <a:r>
              <a:rPr lang="en-US" altLang="zh-CN" sz="1200" dirty="0"/>
              <a:t>;</a:t>
            </a:r>
          </a:p>
          <a:p>
            <a:r>
              <a:rPr lang="en-US" altLang="zh-CN" sz="1200" dirty="0"/>
              <a:t>  this.avPlayer.url = this.url;</a:t>
            </a:r>
          </a:p>
          <a:p>
            <a:r>
              <a:rPr lang="en-US" altLang="zh-CN" sz="1200" dirty="0"/>
              <a:t>}</a:t>
            </a:r>
            <a:endParaRPr lang="zh-CN" altLang="en-US" sz="1200" dirty="0"/>
          </a:p>
        </p:txBody>
      </p:sp>
    </p:spTree>
    <p:extLst>
      <p:ext uri="{BB962C8B-B14F-4D97-AF65-F5344CB8AC3E}">
        <p14:creationId xmlns:p14="http://schemas.microsoft.com/office/powerpoint/2010/main" val="2508743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flipH="1">
            <a:off x="548426" y="99151"/>
            <a:ext cx="4937974" cy="2677656"/>
          </a:xfrm>
          <a:prstGeom prst="rect">
            <a:avLst/>
          </a:prstGeom>
          <a:noFill/>
        </p:spPr>
        <p:txBody>
          <a:bodyPr wrap="square" rtlCol="0">
            <a:spAutoFit/>
          </a:bodyPr>
          <a:lstStyle/>
          <a:p>
            <a:r>
              <a:rPr lang="en-US" altLang="zh-CN" sz="1200" dirty="0" smtClean="0"/>
              <a:t>2. </a:t>
            </a:r>
            <a:r>
              <a:rPr lang="zh-CN" altLang="en-US" sz="1200" dirty="0" smtClean="0"/>
              <a:t> </a:t>
            </a:r>
            <a:r>
              <a:rPr lang="zh-CN" altLang="en-US" sz="1200" dirty="0"/>
              <a:t>切换播放状态</a:t>
            </a:r>
          </a:p>
          <a:p>
            <a:endParaRPr lang="en-US" altLang="zh-CN" sz="1200" dirty="0" smtClean="0"/>
          </a:p>
          <a:p>
            <a:endParaRPr lang="en-US" altLang="zh-CN" sz="1200" dirty="0"/>
          </a:p>
          <a:p>
            <a:r>
              <a:rPr lang="zh-CN" altLang="en-US" sz="1200" dirty="0" smtClean="0"/>
              <a:t>视频</a:t>
            </a:r>
            <a:r>
              <a:rPr lang="zh-CN" altLang="en-US" sz="1200" dirty="0"/>
              <a:t>播放后，变为</a:t>
            </a:r>
            <a:r>
              <a:rPr lang="en-US" altLang="zh-CN" sz="1200" dirty="0"/>
              <a:t>playing</a:t>
            </a:r>
            <a:r>
              <a:rPr lang="zh-CN" altLang="en-US" sz="1200" dirty="0"/>
              <a:t>状态，可通过“播放</a:t>
            </a:r>
            <a:r>
              <a:rPr lang="en-US" altLang="zh-CN" sz="1200" dirty="0"/>
              <a:t>/</a:t>
            </a:r>
            <a:r>
              <a:rPr lang="zh-CN" altLang="en-US" sz="1200" dirty="0"/>
              <a:t>暂停”按钮切换播放状态，当视频暂停</a:t>
            </a:r>
          </a:p>
          <a:p>
            <a:endParaRPr lang="zh-CN" altLang="en-US" sz="1200" dirty="0"/>
          </a:p>
          <a:p>
            <a:r>
              <a:rPr lang="zh-CN" altLang="en-US" sz="1200" dirty="0"/>
              <a:t>时，状态机变为</a:t>
            </a:r>
            <a:r>
              <a:rPr lang="en-US" altLang="zh-CN" sz="1200" dirty="0"/>
              <a:t>paused</a:t>
            </a:r>
            <a:r>
              <a:rPr lang="zh-CN" altLang="en-US" sz="1200" dirty="0"/>
              <a:t>状态。</a:t>
            </a:r>
          </a:p>
          <a:p>
            <a:r>
              <a:rPr lang="en-US" altLang="zh-CN" sz="1200" dirty="0" err="1"/>
              <a:t>switchPlayOrPause</a:t>
            </a:r>
            <a:r>
              <a:rPr lang="en-US" altLang="zh-CN" sz="1200" dirty="0"/>
              <a:t>() {</a:t>
            </a:r>
          </a:p>
          <a:p>
            <a:r>
              <a:rPr lang="en-US" altLang="zh-CN" sz="1200" dirty="0"/>
              <a:t>  if (</a:t>
            </a:r>
            <a:r>
              <a:rPr lang="en-US" altLang="zh-CN" sz="1200" dirty="0" err="1"/>
              <a:t>this.status</a:t>
            </a:r>
            <a:r>
              <a:rPr lang="en-US" altLang="zh-CN" sz="1200" dirty="0"/>
              <a:t> === </a:t>
            </a:r>
            <a:r>
              <a:rPr lang="en-US" altLang="zh-CN" sz="1200" dirty="0" err="1"/>
              <a:t>CommonConstants.STATUS_START</a:t>
            </a:r>
            <a:r>
              <a:rPr lang="en-US" altLang="zh-CN" sz="1200" dirty="0"/>
              <a:t>) {</a:t>
            </a:r>
          </a:p>
          <a:p>
            <a:r>
              <a:rPr lang="en-US" altLang="zh-CN" sz="1200" dirty="0"/>
              <a:t>    </a:t>
            </a:r>
            <a:r>
              <a:rPr lang="en-US" altLang="zh-CN" sz="1200" dirty="0" err="1"/>
              <a:t>this.avPlayer.pause</a:t>
            </a:r>
            <a:r>
              <a:rPr lang="en-US" altLang="zh-CN" sz="1200" dirty="0"/>
              <a:t>();</a:t>
            </a:r>
          </a:p>
          <a:p>
            <a:r>
              <a:rPr lang="en-US" altLang="zh-CN" sz="1200" dirty="0"/>
              <a:t>  } else {</a:t>
            </a:r>
          </a:p>
          <a:p>
            <a:r>
              <a:rPr lang="en-US" altLang="zh-CN" sz="1200" dirty="0"/>
              <a:t>    </a:t>
            </a:r>
            <a:r>
              <a:rPr lang="en-US" altLang="zh-CN" sz="1200" dirty="0" err="1"/>
              <a:t>this.avPlayer.play</a:t>
            </a:r>
            <a:r>
              <a:rPr lang="en-US" altLang="zh-CN" sz="1200" dirty="0"/>
              <a:t>();</a:t>
            </a:r>
          </a:p>
          <a:p>
            <a:r>
              <a:rPr lang="en-US" altLang="zh-CN" sz="1200" dirty="0"/>
              <a:t>  }</a:t>
            </a:r>
          </a:p>
          <a:p>
            <a:r>
              <a:rPr lang="en-US" altLang="zh-CN" sz="1200" dirty="0"/>
              <a:t>}</a:t>
            </a:r>
          </a:p>
        </p:txBody>
      </p:sp>
      <p:sp>
        <p:nvSpPr>
          <p:cNvPr id="7" name="文本框 6"/>
          <p:cNvSpPr txBox="1"/>
          <p:nvPr/>
        </p:nvSpPr>
        <p:spPr>
          <a:xfrm>
            <a:off x="6662670" y="99151"/>
            <a:ext cx="4219977" cy="6001643"/>
          </a:xfrm>
          <a:prstGeom prst="rect">
            <a:avLst/>
          </a:prstGeom>
          <a:noFill/>
        </p:spPr>
        <p:txBody>
          <a:bodyPr wrap="square" rtlCol="0">
            <a:spAutoFit/>
          </a:bodyPr>
          <a:lstStyle/>
          <a:p>
            <a:r>
              <a:rPr lang="en-US" altLang="zh-CN" sz="1200" dirty="0" smtClean="0"/>
              <a:t>3. </a:t>
            </a:r>
            <a:r>
              <a:rPr lang="zh-CN" altLang="en-US" sz="1200" dirty="0" smtClean="0"/>
              <a:t>设置</a:t>
            </a:r>
            <a:r>
              <a:rPr lang="zh-CN" altLang="en-US" sz="1200" dirty="0"/>
              <a:t>播放速度</a:t>
            </a:r>
          </a:p>
          <a:p>
            <a:endParaRPr lang="en-US" altLang="zh-CN" sz="1200" dirty="0" smtClean="0"/>
          </a:p>
          <a:p>
            <a:r>
              <a:rPr lang="zh-CN" altLang="en-US" sz="1200" dirty="0" smtClean="0"/>
              <a:t>可</a:t>
            </a:r>
            <a:r>
              <a:rPr lang="zh-CN" altLang="en-US" sz="1200" dirty="0"/>
              <a:t>拖动进度条设置视频播放位置来设置播放速度。</a:t>
            </a:r>
          </a:p>
          <a:p>
            <a:r>
              <a:rPr lang="en-US" altLang="zh-CN" sz="1200" dirty="0"/>
              <a:t>//</a:t>
            </a:r>
            <a:r>
              <a:rPr lang="zh-CN" altLang="en-US" sz="1200" dirty="0"/>
              <a:t>设置当前播放位置</a:t>
            </a:r>
          </a:p>
          <a:p>
            <a:r>
              <a:rPr lang="en-US" altLang="zh-CN" sz="1200" dirty="0" err="1"/>
              <a:t>setSeekTime</a:t>
            </a:r>
            <a:r>
              <a:rPr lang="en-US" altLang="zh-CN" sz="1200" dirty="0"/>
              <a:t>(value: number, mode: </a:t>
            </a:r>
            <a:r>
              <a:rPr lang="en-US" altLang="zh-CN" sz="1200" dirty="0" err="1"/>
              <a:t>SliderChangeMode</a:t>
            </a:r>
            <a:r>
              <a:rPr lang="en-US" altLang="zh-CN" sz="1200" dirty="0"/>
              <a:t>) {</a:t>
            </a:r>
          </a:p>
          <a:p>
            <a:r>
              <a:rPr lang="en-US" altLang="zh-CN" sz="1200" dirty="0"/>
              <a:t>  if (mode === </a:t>
            </a:r>
            <a:r>
              <a:rPr lang="en-US" altLang="zh-CN" sz="1200" dirty="0" err="1"/>
              <a:t>SliderChangeMode.Moving</a:t>
            </a:r>
            <a:r>
              <a:rPr lang="en-US" altLang="zh-CN" sz="1200" dirty="0"/>
              <a:t>) {</a:t>
            </a:r>
          </a:p>
          <a:p>
            <a:r>
              <a:rPr lang="en-US" altLang="zh-CN" sz="1200" dirty="0"/>
              <a:t>    </a:t>
            </a:r>
            <a:r>
              <a:rPr lang="en-US" altLang="zh-CN" sz="1200" dirty="0" err="1"/>
              <a:t>this.progressThis.progressVal</a:t>
            </a:r>
            <a:r>
              <a:rPr lang="en-US" altLang="zh-CN" sz="1200" dirty="0"/>
              <a:t> = value;</a:t>
            </a:r>
          </a:p>
          <a:p>
            <a:r>
              <a:rPr lang="en-US" altLang="zh-CN" sz="1200" dirty="0"/>
              <a:t>    </a:t>
            </a:r>
            <a:r>
              <a:rPr lang="en-US" altLang="zh-CN" sz="1200" dirty="0" err="1"/>
              <a:t>this.progressThis.currentTime</a:t>
            </a:r>
            <a:r>
              <a:rPr lang="en-US" altLang="zh-CN" sz="1200" dirty="0"/>
              <a:t> = </a:t>
            </a:r>
            <a:r>
              <a:rPr lang="en-US" altLang="zh-CN" sz="1200" dirty="0" err="1"/>
              <a:t>DateFormatUtil.secondToTime</a:t>
            </a:r>
            <a:r>
              <a:rPr lang="en-US" altLang="zh-CN" sz="1200" dirty="0"/>
              <a:t>(</a:t>
            </a:r>
            <a:r>
              <a:rPr lang="en-US" altLang="zh-CN" sz="1200" dirty="0" err="1"/>
              <a:t>Math.floor</a:t>
            </a:r>
            <a:endParaRPr lang="en-US" altLang="zh-CN" sz="1200" dirty="0"/>
          </a:p>
          <a:p>
            <a:endParaRPr lang="en-US" altLang="zh-CN" sz="1200" dirty="0"/>
          </a:p>
          <a:p>
            <a:r>
              <a:rPr lang="en-US" altLang="zh-CN" sz="1200" dirty="0"/>
              <a:t>(value * </a:t>
            </a:r>
            <a:r>
              <a:rPr lang="en-US" altLang="zh-CN" sz="1200" dirty="0" err="1"/>
              <a:t>this.duration</a:t>
            </a:r>
            <a:r>
              <a:rPr lang="en-US" altLang="zh-CN" sz="1200" dirty="0"/>
              <a:t> /</a:t>
            </a:r>
          </a:p>
          <a:p>
            <a:r>
              <a:rPr lang="en-US" altLang="zh-CN" sz="1200" dirty="0"/>
              <a:t>      </a:t>
            </a:r>
            <a:r>
              <a:rPr lang="en-US" altLang="zh-CN" sz="1200" dirty="0" err="1"/>
              <a:t>CommonConstants.ONE_HUNDRED</a:t>
            </a:r>
            <a:r>
              <a:rPr lang="en-US" altLang="zh-CN" sz="1200" dirty="0"/>
              <a:t> / </a:t>
            </a:r>
            <a:r>
              <a:rPr lang="en-US" altLang="zh-CN" sz="1200" dirty="0" err="1"/>
              <a:t>CommonConstants.A_THOUSAND</a:t>
            </a:r>
            <a:r>
              <a:rPr lang="en-US" altLang="zh-CN" sz="1200" dirty="0"/>
              <a:t>));</a:t>
            </a:r>
          </a:p>
          <a:p>
            <a:r>
              <a:rPr lang="en-US" altLang="zh-CN" sz="1200" dirty="0"/>
              <a:t>  }</a:t>
            </a:r>
          </a:p>
          <a:p>
            <a:r>
              <a:rPr lang="en-US" altLang="zh-CN" sz="1200" dirty="0"/>
              <a:t>  if (mode === </a:t>
            </a:r>
            <a:r>
              <a:rPr lang="en-US" altLang="zh-CN" sz="1200" dirty="0" err="1"/>
              <a:t>SliderChangeMode.End</a:t>
            </a:r>
            <a:r>
              <a:rPr lang="en-US" altLang="zh-CN" sz="1200" dirty="0"/>
              <a:t>) {</a:t>
            </a:r>
          </a:p>
          <a:p>
            <a:r>
              <a:rPr lang="en-US" altLang="zh-CN" sz="1200" dirty="0"/>
              <a:t>    </a:t>
            </a:r>
            <a:r>
              <a:rPr lang="en-US" altLang="zh-CN" sz="1200" dirty="0" err="1"/>
              <a:t>this.seekTime</a:t>
            </a:r>
            <a:r>
              <a:rPr lang="en-US" altLang="zh-CN" sz="1200" dirty="0"/>
              <a:t> = value * </a:t>
            </a:r>
            <a:r>
              <a:rPr lang="en-US" altLang="zh-CN" sz="1200" dirty="0" err="1"/>
              <a:t>this.duration</a:t>
            </a:r>
            <a:r>
              <a:rPr lang="en-US" altLang="zh-CN" sz="1200" dirty="0"/>
              <a:t> / </a:t>
            </a:r>
            <a:r>
              <a:rPr lang="en-US" altLang="zh-CN" sz="1200" dirty="0" err="1"/>
              <a:t>CommonConstants.ONE_HUNDRED</a:t>
            </a:r>
            <a:r>
              <a:rPr lang="en-US" altLang="zh-CN" sz="1200" dirty="0"/>
              <a:t>;</a:t>
            </a:r>
          </a:p>
          <a:p>
            <a:r>
              <a:rPr lang="en-US" altLang="zh-CN" sz="1200" dirty="0"/>
              <a:t>    </a:t>
            </a:r>
            <a:r>
              <a:rPr lang="en-US" altLang="zh-CN" sz="1200" dirty="0" err="1"/>
              <a:t>this.avPlayer.seek</a:t>
            </a:r>
            <a:r>
              <a:rPr lang="en-US" altLang="zh-CN" sz="1200" dirty="0"/>
              <a:t>(</a:t>
            </a:r>
            <a:r>
              <a:rPr lang="en-US" altLang="zh-CN" sz="1200" dirty="0" err="1"/>
              <a:t>this.seekTime</a:t>
            </a:r>
            <a:r>
              <a:rPr lang="en-US" altLang="zh-CN" sz="1200" dirty="0"/>
              <a:t>, </a:t>
            </a:r>
            <a:r>
              <a:rPr lang="en-US" altLang="zh-CN" sz="1200" dirty="0" err="1"/>
              <a:t>media.SeekMode.SEEK_PREV_SYNC</a:t>
            </a:r>
            <a:r>
              <a:rPr lang="en-US" altLang="zh-CN" sz="1200" dirty="0"/>
              <a:t>);</a:t>
            </a:r>
          </a:p>
          <a:p>
            <a:r>
              <a:rPr lang="en-US" altLang="zh-CN" sz="1200" dirty="0"/>
              <a:t>  }</a:t>
            </a:r>
          </a:p>
          <a:p>
            <a:r>
              <a:rPr lang="en-US" altLang="zh-CN" sz="1200" dirty="0"/>
              <a:t>}</a:t>
            </a:r>
          </a:p>
          <a:p>
            <a:endParaRPr lang="en-US" altLang="zh-CN" sz="1200" dirty="0"/>
          </a:p>
          <a:p>
            <a:r>
              <a:rPr lang="en-US" altLang="zh-CN" sz="1200" dirty="0"/>
              <a:t>//</a:t>
            </a:r>
            <a:r>
              <a:rPr lang="zh-CN" altLang="en-US" sz="1200" dirty="0"/>
              <a:t>设置播放速度</a:t>
            </a:r>
          </a:p>
          <a:p>
            <a:r>
              <a:rPr lang="en-US" altLang="zh-CN" sz="1200" dirty="0" err="1"/>
              <a:t>setSpeed</a:t>
            </a:r>
            <a:r>
              <a:rPr lang="en-US" altLang="zh-CN" sz="1200" dirty="0"/>
              <a:t>(</a:t>
            </a:r>
            <a:r>
              <a:rPr lang="en-US" altLang="zh-CN" sz="1200" dirty="0" err="1"/>
              <a:t>playSpeed</a:t>
            </a:r>
            <a:r>
              <a:rPr lang="en-US" altLang="zh-CN" sz="1200" dirty="0"/>
              <a:t>: number) {</a:t>
            </a:r>
          </a:p>
          <a:p>
            <a:r>
              <a:rPr lang="en-US" altLang="zh-CN" sz="1200" dirty="0"/>
              <a:t>  if (</a:t>
            </a:r>
            <a:r>
              <a:rPr lang="en-US" altLang="zh-CN" sz="1200" dirty="0" err="1"/>
              <a:t>CommonConstants.OPERATE_STATE.indexOf</a:t>
            </a:r>
            <a:r>
              <a:rPr lang="en-US" altLang="zh-CN" sz="1200" dirty="0"/>
              <a:t>(</a:t>
            </a:r>
            <a:r>
              <a:rPr lang="en-US" altLang="zh-CN" sz="1200" dirty="0" err="1"/>
              <a:t>this.avPlayer.state</a:t>
            </a:r>
            <a:r>
              <a:rPr lang="en-US" altLang="zh-CN" sz="1200" dirty="0"/>
              <a:t>) === -1) {</a:t>
            </a:r>
          </a:p>
          <a:p>
            <a:r>
              <a:rPr lang="en-US" altLang="zh-CN" sz="1200" dirty="0"/>
              <a:t>    return;</a:t>
            </a:r>
          </a:p>
          <a:p>
            <a:r>
              <a:rPr lang="en-US" altLang="zh-CN" sz="1200" dirty="0"/>
              <a:t>  }</a:t>
            </a:r>
          </a:p>
          <a:p>
            <a:r>
              <a:rPr lang="en-US" altLang="zh-CN" sz="1200" dirty="0"/>
              <a:t>  </a:t>
            </a:r>
            <a:r>
              <a:rPr lang="en-US" altLang="zh-CN" sz="1200" dirty="0" err="1"/>
              <a:t>this.playSpeed</a:t>
            </a:r>
            <a:r>
              <a:rPr lang="en-US" altLang="zh-CN" sz="1200" dirty="0"/>
              <a:t> = </a:t>
            </a:r>
            <a:r>
              <a:rPr lang="en-US" altLang="zh-CN" sz="1200" dirty="0" err="1"/>
              <a:t>playSpeed</a:t>
            </a:r>
            <a:r>
              <a:rPr lang="en-US" altLang="zh-CN" sz="1200" dirty="0"/>
              <a:t>;</a:t>
            </a:r>
          </a:p>
          <a:p>
            <a:r>
              <a:rPr lang="en-US" altLang="zh-CN" sz="1200" dirty="0"/>
              <a:t>  </a:t>
            </a:r>
            <a:r>
              <a:rPr lang="en-US" altLang="zh-CN" sz="1200" dirty="0" err="1"/>
              <a:t>this.avPlayer.setSpeed</a:t>
            </a:r>
            <a:r>
              <a:rPr lang="en-US" altLang="zh-CN" sz="1200" dirty="0"/>
              <a:t>(</a:t>
            </a:r>
            <a:r>
              <a:rPr lang="en-US" altLang="zh-CN" sz="1200" dirty="0" err="1"/>
              <a:t>this.playSpeed</a:t>
            </a:r>
            <a:r>
              <a:rPr lang="en-US" altLang="zh-CN" sz="1200" dirty="0"/>
              <a:t>);</a:t>
            </a:r>
          </a:p>
          <a:p>
            <a:r>
              <a:rPr lang="en-US" altLang="zh-CN" sz="1200" dirty="0"/>
              <a:t>}</a:t>
            </a:r>
            <a:endParaRPr lang="zh-CN" altLang="en-US" sz="1200" dirty="0"/>
          </a:p>
        </p:txBody>
      </p:sp>
    </p:spTree>
    <p:extLst>
      <p:ext uri="{BB962C8B-B14F-4D97-AF65-F5344CB8AC3E}">
        <p14:creationId xmlns:p14="http://schemas.microsoft.com/office/powerpoint/2010/main" val="15266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10.1.1  </a:t>
            </a:r>
            <a:r>
              <a:rPr lang="zh-CN" altLang="en-US" dirty="0"/>
              <a:t>音频开发的基本概念</a:t>
            </a:r>
            <a:endParaRPr lang="zh-CN" altLang="en-US" dirty="0"/>
          </a:p>
        </p:txBody>
      </p:sp>
      <p:sp>
        <p:nvSpPr>
          <p:cNvPr id="3" name="内容占位符 2"/>
          <p:cNvSpPr>
            <a:spLocks noGrp="1"/>
          </p:cNvSpPr>
          <p:nvPr>
            <p:ph idx="1"/>
          </p:nvPr>
        </p:nvSpPr>
        <p:spPr/>
        <p:txBody>
          <a:bodyPr/>
          <a:lstStyle/>
          <a:p>
            <a:r>
              <a:rPr lang="zh-CN" altLang="en-US" dirty="0"/>
              <a:t>音频模块支持音频业务的开发，提供与音频相关的功能，主要包括音频播放、音量管理等。</a:t>
            </a:r>
            <a:endParaRPr lang="zh-CN" altLang="en-US" dirty="0"/>
          </a:p>
        </p:txBody>
      </p:sp>
    </p:spTree>
    <p:extLst>
      <p:ext uri="{BB962C8B-B14F-4D97-AF65-F5344CB8AC3E}">
        <p14:creationId xmlns:p14="http://schemas.microsoft.com/office/powerpoint/2010/main" val="1087327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9789" y="-242776"/>
            <a:ext cx="10515600" cy="1325563"/>
          </a:xfrm>
        </p:spPr>
        <p:txBody>
          <a:bodyPr/>
          <a:lstStyle/>
          <a:p>
            <a:r>
              <a:rPr lang="en-US" altLang="zh-CN" dirty="0"/>
              <a:t>10.4.3  </a:t>
            </a:r>
            <a:r>
              <a:rPr lang="zh-CN" altLang="en-US" dirty="0"/>
              <a:t>创建播放器界面</a:t>
            </a:r>
            <a:endParaRPr lang="zh-CN" altLang="en-US" dirty="0"/>
          </a:p>
        </p:txBody>
      </p:sp>
      <p:sp>
        <p:nvSpPr>
          <p:cNvPr id="5" name="文本框 4"/>
          <p:cNvSpPr txBox="1"/>
          <p:nvPr/>
        </p:nvSpPr>
        <p:spPr>
          <a:xfrm>
            <a:off x="509789" y="713455"/>
            <a:ext cx="10509161" cy="369332"/>
          </a:xfrm>
          <a:prstGeom prst="rect">
            <a:avLst/>
          </a:prstGeom>
          <a:noFill/>
        </p:spPr>
        <p:txBody>
          <a:bodyPr wrap="square" rtlCol="0">
            <a:spAutoFit/>
          </a:bodyPr>
          <a:lstStyle/>
          <a:p>
            <a:r>
              <a:rPr lang="zh-CN" altLang="en-US" dirty="0"/>
              <a:t>在</a:t>
            </a:r>
            <a:r>
              <a:rPr lang="en-US" altLang="zh-CN" dirty="0" err="1"/>
              <a:t>ets</a:t>
            </a:r>
            <a:r>
              <a:rPr lang="zh-CN" altLang="en-US" dirty="0"/>
              <a:t>目录下创建一个新的目录</a:t>
            </a:r>
            <a:r>
              <a:rPr lang="en-US" altLang="zh-CN" dirty="0"/>
              <a:t>view</a:t>
            </a:r>
            <a:r>
              <a:rPr lang="zh-CN" altLang="en-US" dirty="0"/>
              <a:t>，该目录用于存放界面相关的类。</a:t>
            </a:r>
          </a:p>
        </p:txBody>
      </p:sp>
      <p:sp>
        <p:nvSpPr>
          <p:cNvPr id="6" name="文本框 5"/>
          <p:cNvSpPr txBox="1"/>
          <p:nvPr/>
        </p:nvSpPr>
        <p:spPr>
          <a:xfrm>
            <a:off x="509789" y="1426155"/>
            <a:ext cx="4937974" cy="5078313"/>
          </a:xfrm>
          <a:prstGeom prst="rect">
            <a:avLst/>
          </a:prstGeom>
          <a:noFill/>
        </p:spPr>
        <p:txBody>
          <a:bodyPr wrap="square" rtlCol="0">
            <a:spAutoFit/>
          </a:bodyPr>
          <a:lstStyle/>
          <a:p>
            <a:pPr marL="228600" indent="-228600">
              <a:buAutoNum type="arabicPeriod"/>
            </a:pPr>
            <a:r>
              <a:rPr lang="zh-CN" altLang="en-US" sz="1200" dirty="0">
                <a:solidFill>
                  <a:srgbClr val="00B0F0"/>
                </a:solidFill>
              </a:rPr>
              <a:t>创建</a:t>
            </a:r>
            <a:r>
              <a:rPr lang="en-US" altLang="zh-CN" sz="1200" dirty="0" err="1">
                <a:solidFill>
                  <a:srgbClr val="00B0F0"/>
                </a:solidFill>
              </a:rPr>
              <a:t>PlayPlayer.ets</a:t>
            </a:r>
            <a:r>
              <a:rPr lang="zh-CN" altLang="en-US" sz="1200" dirty="0" smtClean="0">
                <a:solidFill>
                  <a:srgbClr val="00B0F0"/>
                </a:solidFill>
              </a:rPr>
              <a:t>类</a:t>
            </a:r>
            <a:endParaRPr lang="en-US" altLang="zh-CN" sz="1200" dirty="0" smtClean="0">
              <a:solidFill>
                <a:srgbClr val="00B0F0"/>
              </a:solidFill>
            </a:endParaRPr>
          </a:p>
          <a:p>
            <a:pPr marL="228600" indent="-228600">
              <a:buAutoNum type="arabicPeriod"/>
            </a:pPr>
            <a:endParaRPr lang="zh-CN" altLang="en-US" sz="1200" dirty="0"/>
          </a:p>
          <a:p>
            <a:r>
              <a:rPr lang="zh-CN" altLang="en-US" sz="1200" dirty="0"/>
              <a:t>创建</a:t>
            </a:r>
            <a:r>
              <a:rPr lang="en-US" altLang="zh-CN" sz="1200" dirty="0" err="1"/>
              <a:t>PlayPlayer.ets</a:t>
            </a:r>
            <a:r>
              <a:rPr lang="zh-CN" altLang="en-US" sz="1200" dirty="0"/>
              <a:t>类，该类用于实现播放器画面。代码如下：</a:t>
            </a:r>
          </a:p>
          <a:p>
            <a:r>
              <a:rPr lang="en-US" altLang="zh-CN" sz="1200" dirty="0"/>
              <a:t>import { </a:t>
            </a:r>
            <a:r>
              <a:rPr lang="en-US" altLang="zh-CN" sz="1200" dirty="0" err="1"/>
              <a:t>VideoController</a:t>
            </a:r>
            <a:r>
              <a:rPr lang="en-US" altLang="zh-CN" sz="1200" dirty="0"/>
              <a:t> } from '../controller/</a:t>
            </a:r>
            <a:r>
              <a:rPr lang="en-US" altLang="zh-CN" sz="1200" dirty="0" err="1"/>
              <a:t>VideoController</a:t>
            </a:r>
            <a:r>
              <a:rPr lang="en-US" altLang="zh-CN" sz="1200" dirty="0"/>
              <a:t>';</a:t>
            </a:r>
          </a:p>
          <a:p>
            <a:r>
              <a:rPr lang="en-US" altLang="zh-CN" sz="1200" dirty="0"/>
              <a:t>import { </a:t>
            </a:r>
            <a:r>
              <a:rPr lang="en-US" altLang="zh-CN" sz="1200" dirty="0" err="1"/>
              <a:t>CommonConstants</a:t>
            </a:r>
            <a:r>
              <a:rPr lang="en-US" altLang="zh-CN" sz="1200" dirty="0"/>
              <a:t> } from '../common/constants/</a:t>
            </a:r>
            <a:r>
              <a:rPr lang="en-US" altLang="zh-CN" sz="1200" dirty="0" err="1"/>
              <a:t>CommonConstants</a:t>
            </a:r>
            <a:r>
              <a:rPr lang="en-US" altLang="zh-CN" sz="1200" dirty="0"/>
              <a:t>';</a:t>
            </a:r>
          </a:p>
          <a:p>
            <a:r>
              <a:rPr lang="en-US" altLang="zh-CN" sz="1200" dirty="0"/>
              <a:t>import { </a:t>
            </a:r>
            <a:r>
              <a:rPr lang="en-US" altLang="zh-CN" sz="1200" dirty="0" err="1"/>
              <a:t>PlayConstants</a:t>
            </a:r>
            <a:r>
              <a:rPr lang="en-US" altLang="zh-CN" sz="1200" dirty="0"/>
              <a:t> } from '../common/constants/</a:t>
            </a:r>
            <a:r>
              <a:rPr lang="en-US" altLang="zh-CN" sz="1200" dirty="0" err="1"/>
              <a:t>PlayConstants</a:t>
            </a:r>
            <a:r>
              <a:rPr lang="en-US" altLang="zh-CN" sz="1200" dirty="0"/>
              <a:t>';</a:t>
            </a:r>
          </a:p>
          <a:p>
            <a:endParaRPr lang="en-US" altLang="zh-CN" sz="1200" dirty="0"/>
          </a:p>
          <a:p>
            <a:r>
              <a:rPr lang="en-US" altLang="zh-CN" sz="1200" dirty="0"/>
              <a:t>@Component</a:t>
            </a:r>
          </a:p>
          <a:p>
            <a:r>
              <a:rPr lang="en-US" altLang="zh-CN" sz="1200" dirty="0"/>
              <a:t>export </a:t>
            </a:r>
            <a:r>
              <a:rPr lang="en-US" altLang="zh-CN" sz="1200" dirty="0" err="1"/>
              <a:t>struct</a:t>
            </a:r>
            <a:r>
              <a:rPr lang="en-US" altLang="zh-CN" sz="1200" dirty="0"/>
              <a:t> </a:t>
            </a:r>
            <a:r>
              <a:rPr lang="en-US" altLang="zh-CN" sz="1200" dirty="0" err="1"/>
              <a:t>PlayPlayer</a:t>
            </a:r>
            <a:r>
              <a:rPr lang="en-US" altLang="zh-CN" sz="1200" dirty="0"/>
              <a:t> {</a:t>
            </a:r>
          </a:p>
          <a:p>
            <a:r>
              <a:rPr lang="en-US" altLang="zh-CN" sz="1200" dirty="0"/>
              <a:t>  private </a:t>
            </a:r>
            <a:r>
              <a:rPr lang="en-US" altLang="zh-CN" sz="1200" dirty="0" err="1"/>
              <a:t>playVideoModel</a:t>
            </a:r>
            <a:r>
              <a:rPr lang="en-US" altLang="zh-CN" sz="1200" dirty="0"/>
              <a:t>: </a:t>
            </a:r>
            <a:r>
              <a:rPr lang="en-US" altLang="zh-CN" sz="1200" dirty="0" err="1"/>
              <a:t>VideoController</a:t>
            </a:r>
            <a:r>
              <a:rPr lang="en-US" altLang="zh-CN" sz="1200" dirty="0"/>
              <a:t>;</a:t>
            </a:r>
          </a:p>
          <a:p>
            <a:r>
              <a:rPr lang="en-US" altLang="zh-CN" sz="1200" dirty="0"/>
              <a:t>  @Consume </a:t>
            </a:r>
            <a:r>
              <a:rPr lang="en-US" altLang="zh-CN" sz="1200" dirty="0" err="1"/>
              <a:t>src</a:t>
            </a:r>
            <a:r>
              <a:rPr lang="en-US" altLang="zh-CN" sz="1200" dirty="0"/>
              <a:t>: string;</a:t>
            </a:r>
          </a:p>
          <a:p>
            <a:r>
              <a:rPr lang="en-US" altLang="zh-CN" sz="1200" dirty="0"/>
              <a:t>  @Consume index: number;</a:t>
            </a:r>
          </a:p>
          <a:p>
            <a:r>
              <a:rPr lang="en-US" altLang="zh-CN" sz="1200" dirty="0"/>
              <a:t>  @State volume: number = </a:t>
            </a:r>
            <a:r>
              <a:rPr lang="en-US" altLang="zh-CN" sz="1200" dirty="0" err="1"/>
              <a:t>PlayConstants.PLAY_PAGE.VOLUME</a:t>
            </a:r>
            <a:r>
              <a:rPr lang="en-US" altLang="zh-CN" sz="1200" dirty="0"/>
              <a:t>;</a:t>
            </a:r>
          </a:p>
          <a:p>
            <a:r>
              <a:rPr lang="en-US" altLang="zh-CN" sz="1200" dirty="0"/>
              <a:t>  @State </a:t>
            </a:r>
            <a:r>
              <a:rPr lang="en-US" altLang="zh-CN" sz="1200" dirty="0" err="1"/>
              <a:t>volumeShow</a:t>
            </a:r>
            <a:r>
              <a:rPr lang="en-US" altLang="zh-CN" sz="1200" dirty="0"/>
              <a:t>: </a:t>
            </a:r>
            <a:r>
              <a:rPr lang="en-US" altLang="zh-CN" sz="1200" dirty="0" err="1"/>
              <a:t>boolean</a:t>
            </a:r>
            <a:r>
              <a:rPr lang="en-US" altLang="zh-CN" sz="1200" dirty="0"/>
              <a:t> = </a:t>
            </a:r>
            <a:r>
              <a:rPr lang="en-US" altLang="zh-CN" sz="1200" dirty="0" err="1"/>
              <a:t>PlayConstants.PLAY_PAGE.VOLUME_SHOW</a:t>
            </a:r>
            <a:r>
              <a:rPr lang="en-US" altLang="zh-CN" sz="1200" dirty="0"/>
              <a:t>;</a:t>
            </a:r>
          </a:p>
          <a:p>
            <a:r>
              <a:rPr lang="en-US" altLang="zh-CN" sz="1200" dirty="0"/>
              <a:t>  @State bright: number = </a:t>
            </a:r>
            <a:r>
              <a:rPr lang="en-US" altLang="zh-CN" sz="1200" dirty="0" err="1"/>
              <a:t>PlayConstants.PLAY_PAGE.BRIGHT</a:t>
            </a:r>
            <a:r>
              <a:rPr lang="en-US" altLang="zh-CN" sz="1200" dirty="0"/>
              <a:t>;</a:t>
            </a:r>
          </a:p>
          <a:p>
            <a:r>
              <a:rPr lang="en-US" altLang="zh-CN" sz="1200" dirty="0"/>
              <a:t>  @State </a:t>
            </a:r>
            <a:r>
              <a:rPr lang="en-US" altLang="zh-CN" sz="1200" dirty="0" err="1"/>
              <a:t>brightShow</a:t>
            </a:r>
            <a:r>
              <a:rPr lang="en-US" altLang="zh-CN" sz="1200" dirty="0"/>
              <a:t>: </a:t>
            </a:r>
            <a:r>
              <a:rPr lang="en-US" altLang="zh-CN" sz="1200" dirty="0" err="1"/>
              <a:t>boolean</a:t>
            </a:r>
            <a:r>
              <a:rPr lang="en-US" altLang="zh-CN" sz="1200" dirty="0"/>
              <a:t> = </a:t>
            </a:r>
            <a:r>
              <a:rPr lang="en-US" altLang="zh-CN" sz="1200" dirty="0" err="1"/>
              <a:t>PlayConstants.PLAY_PAGE.BRIGHT_SHOW</a:t>
            </a:r>
            <a:r>
              <a:rPr lang="en-US" altLang="zh-CN" sz="1200" dirty="0"/>
              <a:t>;</a:t>
            </a:r>
          </a:p>
          <a:p>
            <a:r>
              <a:rPr lang="en-US" altLang="zh-CN" sz="1200" dirty="0"/>
              <a:t>  private </a:t>
            </a:r>
            <a:r>
              <a:rPr lang="en-US" altLang="zh-CN" sz="1200" dirty="0" err="1"/>
              <a:t>xComponentController</a:t>
            </a:r>
            <a:r>
              <a:rPr lang="en-US" altLang="zh-CN" sz="1200" dirty="0"/>
              <a:t>;</a:t>
            </a:r>
          </a:p>
          <a:p>
            <a:r>
              <a:rPr lang="en-US" altLang="zh-CN" sz="1200" dirty="0"/>
              <a:t>  private </a:t>
            </a:r>
            <a:r>
              <a:rPr lang="en-US" altLang="zh-CN" sz="1200" dirty="0" err="1"/>
              <a:t>surfaceID</a:t>
            </a:r>
            <a:r>
              <a:rPr lang="en-US" altLang="zh-CN" sz="1200" dirty="0"/>
              <a:t>: number;</a:t>
            </a:r>
          </a:p>
          <a:p>
            <a:endParaRPr lang="en-US" altLang="zh-CN" sz="1200" dirty="0"/>
          </a:p>
          <a:p>
            <a:r>
              <a:rPr lang="en-US" altLang="zh-CN" sz="1200" dirty="0"/>
              <a:t>  </a:t>
            </a:r>
            <a:r>
              <a:rPr lang="en-US" altLang="zh-CN" sz="1200" dirty="0" err="1"/>
              <a:t>aboutToAppear</a:t>
            </a:r>
            <a:r>
              <a:rPr lang="en-US" altLang="zh-CN" sz="1200" dirty="0"/>
              <a:t>() {</a:t>
            </a:r>
          </a:p>
          <a:p>
            <a:r>
              <a:rPr lang="en-US" altLang="zh-CN" sz="1200" dirty="0"/>
              <a:t>    if (</a:t>
            </a:r>
            <a:r>
              <a:rPr lang="en-US" altLang="zh-CN" sz="1200" dirty="0" err="1"/>
              <a:t>this.playVideoModel</a:t>
            </a:r>
            <a:r>
              <a:rPr lang="en-US" altLang="zh-CN" sz="1200" dirty="0"/>
              <a:t> !== null) {</a:t>
            </a:r>
          </a:p>
          <a:p>
            <a:r>
              <a:rPr lang="en-US" altLang="zh-CN" sz="1200" dirty="0"/>
              <a:t>      </a:t>
            </a:r>
            <a:r>
              <a:rPr lang="en-US" altLang="zh-CN" sz="1200" dirty="0" err="1"/>
              <a:t>this.playVideoModel.initPlayerThis</a:t>
            </a:r>
            <a:r>
              <a:rPr lang="en-US" altLang="zh-CN" sz="1200" dirty="0"/>
              <a:t>(this);</a:t>
            </a:r>
          </a:p>
          <a:p>
            <a:r>
              <a:rPr lang="en-US" altLang="zh-CN" sz="1200" dirty="0"/>
              <a:t>    }</a:t>
            </a:r>
          </a:p>
          <a:p>
            <a:r>
              <a:rPr lang="en-US" altLang="zh-CN" sz="1200" dirty="0"/>
              <a:t>    </a:t>
            </a:r>
            <a:r>
              <a:rPr lang="en-US" altLang="zh-CN" sz="1200" dirty="0" err="1"/>
              <a:t>this.xComponentController</a:t>
            </a:r>
            <a:r>
              <a:rPr lang="en-US" altLang="zh-CN" sz="1200" dirty="0"/>
              <a:t> = new </a:t>
            </a:r>
            <a:r>
              <a:rPr lang="en-US" altLang="zh-CN" sz="1200" dirty="0" err="1"/>
              <a:t>XComponentController</a:t>
            </a:r>
            <a:r>
              <a:rPr lang="en-US" altLang="zh-CN" sz="1200" dirty="0"/>
              <a:t>();</a:t>
            </a:r>
          </a:p>
          <a:p>
            <a:r>
              <a:rPr lang="en-US" altLang="zh-CN" sz="1200" dirty="0"/>
              <a:t>  }</a:t>
            </a:r>
          </a:p>
          <a:p>
            <a:r>
              <a:rPr lang="en-US" altLang="zh-CN" sz="1200" dirty="0"/>
              <a:t>  </a:t>
            </a:r>
            <a:endParaRPr lang="zh-CN" altLang="en-US" sz="1200" dirty="0"/>
          </a:p>
        </p:txBody>
      </p:sp>
      <p:sp>
        <p:nvSpPr>
          <p:cNvPr id="7" name="文本框 6"/>
          <p:cNvSpPr txBox="1"/>
          <p:nvPr/>
        </p:nvSpPr>
        <p:spPr>
          <a:xfrm>
            <a:off x="6177567" y="1333821"/>
            <a:ext cx="4937974" cy="5262979"/>
          </a:xfrm>
          <a:prstGeom prst="rect">
            <a:avLst/>
          </a:prstGeom>
          <a:noFill/>
        </p:spPr>
        <p:txBody>
          <a:bodyPr wrap="square" rtlCol="0">
            <a:spAutoFit/>
          </a:bodyPr>
          <a:lstStyle/>
          <a:p>
            <a:r>
              <a:rPr lang="en-US" altLang="zh-CN" sz="1200" dirty="0"/>
              <a:t>build() {</a:t>
            </a:r>
          </a:p>
          <a:p>
            <a:r>
              <a:rPr lang="en-US" altLang="zh-CN" sz="1200" dirty="0"/>
              <a:t>    Stack() {</a:t>
            </a:r>
          </a:p>
          <a:p>
            <a:r>
              <a:rPr lang="en-US" altLang="zh-CN" sz="1200" dirty="0"/>
              <a:t>      </a:t>
            </a:r>
            <a:r>
              <a:rPr lang="en-US" altLang="zh-CN" sz="1200" dirty="0" err="1"/>
              <a:t>XComponent</a:t>
            </a:r>
            <a:r>
              <a:rPr lang="en-US" altLang="zh-CN" sz="1200" dirty="0"/>
              <a:t>({</a:t>
            </a:r>
          </a:p>
          <a:p>
            <a:r>
              <a:rPr lang="en-US" altLang="zh-CN" sz="1200" dirty="0"/>
              <a:t>        id: PlayConstants.PLAY_PLAYER.ID,</a:t>
            </a:r>
          </a:p>
          <a:p>
            <a:r>
              <a:rPr lang="en-US" altLang="zh-CN" sz="1200" dirty="0"/>
              <a:t>        type: </a:t>
            </a:r>
            <a:r>
              <a:rPr lang="en-US" altLang="zh-CN" sz="1200" dirty="0" err="1"/>
              <a:t>PlayConstants.PLAY_PLAYER.TYPE</a:t>
            </a:r>
            <a:r>
              <a:rPr lang="en-US" altLang="zh-CN" sz="1200" dirty="0"/>
              <a:t>,</a:t>
            </a:r>
          </a:p>
          <a:p>
            <a:r>
              <a:rPr lang="en-US" altLang="zh-CN" sz="1200" dirty="0"/>
              <a:t>        </a:t>
            </a:r>
            <a:r>
              <a:rPr lang="en-US" altLang="zh-CN" sz="1200" dirty="0" err="1"/>
              <a:t>libraryname</a:t>
            </a:r>
            <a:r>
              <a:rPr lang="en-US" altLang="zh-CN" sz="1200" dirty="0"/>
              <a:t>: </a:t>
            </a:r>
            <a:r>
              <a:rPr lang="en-US" altLang="zh-CN" sz="1200" dirty="0" err="1"/>
              <a:t>PlayConstants.PLAY_PLAYER.LIBRARY_NAME</a:t>
            </a:r>
            <a:r>
              <a:rPr lang="en-US" altLang="zh-CN" sz="1200" dirty="0"/>
              <a:t>,</a:t>
            </a:r>
          </a:p>
          <a:p>
            <a:r>
              <a:rPr lang="en-US" altLang="zh-CN" sz="1200" dirty="0"/>
              <a:t>        controller: </a:t>
            </a:r>
            <a:r>
              <a:rPr lang="en-US" altLang="zh-CN" sz="1200" dirty="0" err="1"/>
              <a:t>this.xComponentController</a:t>
            </a:r>
            <a:endParaRPr lang="en-US" altLang="zh-CN" sz="1200" dirty="0"/>
          </a:p>
          <a:p>
            <a:r>
              <a:rPr lang="en-US" altLang="zh-CN" sz="1200" dirty="0"/>
              <a:t>      })</a:t>
            </a:r>
          </a:p>
          <a:p>
            <a:r>
              <a:rPr lang="en-US" altLang="zh-CN" sz="1200" dirty="0"/>
              <a:t>        .</a:t>
            </a:r>
            <a:r>
              <a:rPr lang="en-US" altLang="zh-CN" sz="1200" dirty="0" err="1"/>
              <a:t>onLoad</a:t>
            </a:r>
            <a:r>
              <a:rPr lang="en-US" altLang="zh-CN" sz="1200" dirty="0"/>
              <a:t>(</a:t>
            </a:r>
            <a:r>
              <a:rPr lang="en-US" altLang="zh-CN" sz="1200" dirty="0" err="1"/>
              <a:t>async</a:t>
            </a:r>
            <a:r>
              <a:rPr lang="en-US" altLang="zh-CN" sz="1200" dirty="0"/>
              <a:t> () =&gt; {</a:t>
            </a:r>
          </a:p>
          <a:p>
            <a:r>
              <a:rPr lang="en-US" altLang="zh-CN" sz="1200" dirty="0"/>
              <a:t>          </a:t>
            </a:r>
            <a:r>
              <a:rPr lang="en-US" altLang="zh-CN" sz="1200" dirty="0" err="1"/>
              <a:t>this.xComponentController.setXComponentSurfaceSize</a:t>
            </a:r>
            <a:r>
              <a:rPr lang="en-US" altLang="zh-CN" sz="1200" dirty="0"/>
              <a:t>({</a:t>
            </a:r>
          </a:p>
          <a:p>
            <a:r>
              <a:rPr lang="en-US" altLang="zh-CN" sz="1200" dirty="0"/>
              <a:t>            </a:t>
            </a:r>
            <a:r>
              <a:rPr lang="en-US" altLang="zh-CN" sz="1200" dirty="0" err="1"/>
              <a:t>surfaceWidth</a:t>
            </a:r>
            <a:r>
              <a:rPr lang="en-US" altLang="zh-CN" sz="1200" dirty="0"/>
              <a:t>: </a:t>
            </a:r>
            <a:r>
              <a:rPr lang="en-US" altLang="zh-CN" sz="1200" dirty="0" err="1"/>
              <a:t>PlayConstants.PLAY_PLAYER.SURFACE_WIDTH</a:t>
            </a:r>
            <a:r>
              <a:rPr lang="en-US" altLang="zh-CN" sz="1200" dirty="0"/>
              <a:t>,</a:t>
            </a:r>
          </a:p>
          <a:p>
            <a:r>
              <a:rPr lang="en-US" altLang="zh-CN" sz="1200" dirty="0"/>
              <a:t>            </a:t>
            </a:r>
            <a:r>
              <a:rPr lang="en-US" altLang="zh-CN" sz="1200" dirty="0" err="1"/>
              <a:t>surfaceHeight</a:t>
            </a:r>
            <a:r>
              <a:rPr lang="en-US" altLang="zh-CN" sz="1200" dirty="0"/>
              <a:t>: </a:t>
            </a:r>
            <a:r>
              <a:rPr lang="en-US" altLang="zh-CN" sz="1200" dirty="0" err="1"/>
              <a:t>PlayConstants.PLAY_PLAYER.SURFACE_HEIGHT</a:t>
            </a:r>
            <a:endParaRPr lang="en-US" altLang="zh-CN" sz="1200" dirty="0"/>
          </a:p>
          <a:p>
            <a:r>
              <a:rPr lang="en-US" altLang="zh-CN" sz="1200" dirty="0"/>
              <a:t>          });</a:t>
            </a:r>
          </a:p>
          <a:p>
            <a:r>
              <a:rPr lang="en-US" altLang="zh-CN" sz="1200" dirty="0"/>
              <a:t>          </a:t>
            </a:r>
            <a:r>
              <a:rPr lang="en-US" altLang="zh-CN" sz="1200" dirty="0" err="1"/>
              <a:t>this.surfaceID</a:t>
            </a:r>
            <a:r>
              <a:rPr lang="en-US" altLang="zh-CN" sz="1200" dirty="0"/>
              <a:t> = </a:t>
            </a:r>
            <a:r>
              <a:rPr lang="en-US" altLang="zh-CN" sz="1200" dirty="0" err="1"/>
              <a:t>this.xComponentController.getXComponentSurfaceId</a:t>
            </a:r>
            <a:endParaRPr lang="en-US" altLang="zh-CN" sz="1200" dirty="0"/>
          </a:p>
          <a:p>
            <a:endParaRPr lang="en-US" altLang="zh-CN" sz="1200" dirty="0"/>
          </a:p>
          <a:p>
            <a:r>
              <a:rPr lang="en-US" altLang="zh-CN" sz="1200" dirty="0"/>
              <a:t>();</a:t>
            </a:r>
          </a:p>
          <a:p>
            <a:r>
              <a:rPr lang="en-US" altLang="zh-CN" sz="1200" dirty="0"/>
              <a:t>          </a:t>
            </a:r>
            <a:r>
              <a:rPr lang="en-US" altLang="zh-CN" sz="1200" dirty="0" err="1"/>
              <a:t>this.playVideoModel.firstPlay</a:t>
            </a:r>
            <a:r>
              <a:rPr lang="en-US" altLang="zh-CN" sz="1200" dirty="0"/>
              <a:t>(</a:t>
            </a:r>
            <a:r>
              <a:rPr lang="en-US" altLang="zh-CN" sz="1200" dirty="0" err="1"/>
              <a:t>this.index</a:t>
            </a:r>
            <a:r>
              <a:rPr lang="en-US" altLang="zh-CN" sz="1200" dirty="0"/>
              <a:t>, </a:t>
            </a:r>
            <a:r>
              <a:rPr lang="en-US" altLang="zh-CN" sz="1200" dirty="0" err="1"/>
              <a:t>this.src</a:t>
            </a:r>
            <a:r>
              <a:rPr lang="en-US" altLang="zh-CN" sz="1200" dirty="0"/>
              <a:t>, </a:t>
            </a:r>
          </a:p>
          <a:p>
            <a:endParaRPr lang="en-US" altLang="zh-CN" sz="1200" dirty="0"/>
          </a:p>
          <a:p>
            <a:r>
              <a:rPr lang="en-US" altLang="zh-CN" sz="1200" dirty="0" err="1"/>
              <a:t>this.surfaceID</a:t>
            </a:r>
            <a:r>
              <a:rPr lang="en-US" altLang="zh-CN" sz="1200" dirty="0"/>
              <a:t>);</a:t>
            </a:r>
          </a:p>
          <a:p>
            <a:r>
              <a:rPr lang="en-US" altLang="zh-CN" sz="1200" dirty="0"/>
              <a:t>        })</a:t>
            </a:r>
          </a:p>
          <a:p>
            <a:r>
              <a:rPr lang="en-US" altLang="zh-CN" sz="1200" dirty="0"/>
              <a:t>        .width(</a:t>
            </a:r>
            <a:r>
              <a:rPr lang="en-US" altLang="zh-CN" sz="1200" dirty="0" err="1"/>
              <a:t>CommonConstants.FULL_PERCENT</a:t>
            </a:r>
            <a:r>
              <a:rPr lang="en-US" altLang="zh-CN" sz="1200" dirty="0"/>
              <a:t>)</a:t>
            </a:r>
          </a:p>
          <a:p>
            <a:r>
              <a:rPr lang="en-US" altLang="zh-CN" sz="1200" dirty="0"/>
              <a:t>        .height(</a:t>
            </a:r>
            <a:r>
              <a:rPr lang="en-US" altLang="zh-CN" sz="1200" dirty="0" err="1"/>
              <a:t>CommonConstants.FULL_PERCENT</a:t>
            </a:r>
            <a:r>
              <a:rPr lang="en-US" altLang="zh-CN" sz="1200" dirty="0"/>
              <a:t>)</a:t>
            </a:r>
          </a:p>
          <a:p>
            <a:endParaRPr lang="en-US" altLang="zh-CN" sz="1200" dirty="0"/>
          </a:p>
          <a:p>
            <a:r>
              <a:rPr lang="en-US" altLang="zh-CN" sz="1200" dirty="0"/>
              <a:t>      Stack() {</a:t>
            </a:r>
          </a:p>
          <a:p>
            <a:r>
              <a:rPr lang="en-US" altLang="zh-CN" sz="1200" dirty="0"/>
              <a:t>        Progress({</a:t>
            </a:r>
          </a:p>
          <a:p>
            <a:r>
              <a:rPr lang="en-US" altLang="zh-CN" sz="1200" dirty="0"/>
              <a:t>          value: </a:t>
            </a:r>
            <a:r>
              <a:rPr lang="en-US" altLang="zh-CN" sz="1200" dirty="0" err="1"/>
              <a:t>Math.floor</a:t>
            </a:r>
            <a:r>
              <a:rPr lang="en-US" altLang="zh-CN" sz="1200" dirty="0"/>
              <a:t>(</a:t>
            </a:r>
            <a:r>
              <a:rPr lang="en-US" altLang="zh-CN" sz="1200" dirty="0" err="1"/>
              <a:t>this.volume</a:t>
            </a:r>
            <a:r>
              <a:rPr lang="en-US" altLang="zh-CN" sz="1200" dirty="0"/>
              <a:t> * </a:t>
            </a:r>
            <a:r>
              <a:rPr lang="en-US" altLang="zh-CN" sz="1200" dirty="0" err="1"/>
              <a:t>CommonConstants.ONE_HUNDRED</a:t>
            </a:r>
            <a:r>
              <a:rPr lang="en-US" altLang="zh-CN" sz="1200" dirty="0"/>
              <a:t>),</a:t>
            </a:r>
          </a:p>
          <a:p>
            <a:r>
              <a:rPr lang="en-US" altLang="zh-CN" sz="1200" dirty="0"/>
              <a:t>          type: </a:t>
            </a:r>
            <a:r>
              <a:rPr lang="en-US" altLang="zh-CN" sz="1200" dirty="0" err="1"/>
              <a:t>ProgressType.Ring</a:t>
            </a:r>
            <a:endParaRPr lang="en-US" altLang="zh-CN" sz="1200" dirty="0"/>
          </a:p>
          <a:p>
            <a:r>
              <a:rPr lang="en-US" altLang="zh-CN" sz="1200" dirty="0"/>
              <a:t>        })</a:t>
            </a:r>
            <a:endParaRPr lang="zh-CN" altLang="en-US" sz="1200" dirty="0"/>
          </a:p>
        </p:txBody>
      </p:sp>
    </p:spTree>
    <p:extLst>
      <p:ext uri="{BB962C8B-B14F-4D97-AF65-F5344CB8AC3E}">
        <p14:creationId xmlns:p14="http://schemas.microsoft.com/office/powerpoint/2010/main" val="1841526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6911" y="910519"/>
            <a:ext cx="4937974" cy="5262979"/>
          </a:xfrm>
          <a:prstGeom prst="rect">
            <a:avLst/>
          </a:prstGeom>
          <a:noFill/>
        </p:spPr>
        <p:txBody>
          <a:bodyPr wrap="square" rtlCol="0">
            <a:spAutoFit/>
          </a:bodyPr>
          <a:lstStyle/>
          <a:p>
            <a:pPr marL="228600" indent="-228600">
              <a:buAutoNum type="arabicPeriod"/>
            </a:pPr>
            <a:r>
              <a:rPr lang="en-US" altLang="zh-CN" sz="1200" dirty="0"/>
              <a:t> .</a:t>
            </a:r>
            <a:r>
              <a:rPr lang="en-US" altLang="zh-CN" sz="1200" dirty="0" err="1"/>
              <a:t>aspectRatio</a:t>
            </a:r>
            <a:r>
              <a:rPr lang="en-US" altLang="zh-CN" sz="1200" dirty="0"/>
              <a:t>(</a:t>
            </a:r>
            <a:r>
              <a:rPr lang="en-US" altLang="zh-CN" sz="1200" dirty="0" err="1"/>
              <a:t>CommonConstants.ASPECT_RATIO</a:t>
            </a:r>
            <a:r>
              <a:rPr lang="en-US" altLang="zh-CN" sz="1200" dirty="0"/>
              <a:t>)</a:t>
            </a:r>
          </a:p>
          <a:p>
            <a:pPr marL="228600" indent="-228600">
              <a:buAutoNum type="arabicPeriod"/>
            </a:pPr>
            <a:r>
              <a:rPr lang="en-US" altLang="zh-CN" sz="1200" dirty="0"/>
              <a:t>        Image($r('</a:t>
            </a:r>
            <a:r>
              <a:rPr lang="en-US" altLang="zh-CN" sz="1200" dirty="0" err="1"/>
              <a:t>app.media.ic_volume</a:t>
            </a:r>
            <a:r>
              <a:rPr lang="en-US" altLang="zh-CN" sz="1200" dirty="0"/>
              <a:t>'))</a:t>
            </a:r>
          </a:p>
          <a:p>
            <a:pPr marL="228600" indent="-228600">
              <a:buAutoNum type="arabicPeriod"/>
            </a:pPr>
            <a:r>
              <a:rPr lang="en-US" altLang="zh-CN" sz="1200" dirty="0"/>
              <a:t>          .width(</a:t>
            </a:r>
            <a:r>
              <a:rPr lang="en-US" altLang="zh-CN" sz="1200" dirty="0" err="1"/>
              <a:t>PlayConstants.PLAY_PLAYER.IMAGE_WIDTH</a:t>
            </a:r>
            <a:r>
              <a:rPr lang="en-US" altLang="zh-CN" sz="1200" dirty="0"/>
              <a:t>)</a:t>
            </a:r>
          </a:p>
          <a:p>
            <a:pPr marL="228600" indent="-228600">
              <a:buAutoNum type="arabicPeriod"/>
            </a:pPr>
            <a:r>
              <a:rPr lang="en-US" altLang="zh-CN" sz="1200" dirty="0"/>
              <a:t>          .</a:t>
            </a:r>
            <a:r>
              <a:rPr lang="en-US" altLang="zh-CN" sz="1200" dirty="0" err="1"/>
              <a:t>aspectRatio</a:t>
            </a:r>
            <a:r>
              <a:rPr lang="en-US" altLang="zh-CN" sz="1200" dirty="0"/>
              <a:t>(</a:t>
            </a:r>
            <a:r>
              <a:rPr lang="en-US" altLang="zh-CN" sz="1200" dirty="0" err="1"/>
              <a:t>CommonConstants.ASPECT_RATIO</a:t>
            </a:r>
            <a:r>
              <a:rPr lang="en-US" altLang="zh-CN" sz="1200" dirty="0"/>
              <a:t>)</a:t>
            </a:r>
          </a:p>
          <a:p>
            <a:pPr marL="228600" indent="-228600">
              <a:buAutoNum type="arabicPeriod"/>
            </a:pPr>
            <a:r>
              <a:rPr lang="en-US" altLang="zh-CN" sz="1200" dirty="0"/>
              <a:t>      }</a:t>
            </a:r>
          </a:p>
          <a:p>
            <a:pPr marL="228600" indent="-228600">
              <a:buAutoNum type="arabicPeriod"/>
            </a:pPr>
            <a:r>
              <a:rPr lang="en-US" altLang="zh-CN" sz="1200" dirty="0"/>
              <a:t>      .width(</a:t>
            </a:r>
            <a:r>
              <a:rPr lang="en-US" altLang="zh-CN" sz="1200" dirty="0" err="1"/>
              <a:t>PlayConstants.PLAY_PLAYER.STACK_WIDTH</a:t>
            </a:r>
            <a:r>
              <a:rPr lang="en-US" altLang="zh-CN" sz="1200" dirty="0"/>
              <a:t>)</a:t>
            </a:r>
          </a:p>
          <a:p>
            <a:pPr marL="228600" indent="-228600">
              <a:buAutoNum type="arabicPeriod"/>
            </a:pPr>
            <a:r>
              <a:rPr lang="en-US" altLang="zh-CN" sz="1200" dirty="0"/>
              <a:t>      .</a:t>
            </a:r>
            <a:r>
              <a:rPr lang="en-US" altLang="zh-CN" sz="1200" dirty="0" err="1"/>
              <a:t>aspectRatio</a:t>
            </a:r>
            <a:r>
              <a:rPr lang="en-US" altLang="zh-CN" sz="1200" dirty="0"/>
              <a:t>(</a:t>
            </a:r>
            <a:r>
              <a:rPr lang="en-US" altLang="zh-CN" sz="1200" dirty="0" err="1"/>
              <a:t>CommonConstants.ASPECT_RATIO</a:t>
            </a:r>
            <a:r>
              <a:rPr lang="en-US" altLang="zh-CN" sz="1200" dirty="0"/>
              <a:t>)</a:t>
            </a:r>
          </a:p>
          <a:p>
            <a:pPr marL="228600" indent="-228600">
              <a:buAutoNum type="arabicPeriod"/>
            </a:pPr>
            <a:r>
              <a:rPr lang="en-US" altLang="zh-CN" sz="1200" dirty="0"/>
              <a:t>      .visibility(</a:t>
            </a:r>
            <a:r>
              <a:rPr lang="en-US" altLang="zh-CN" sz="1200" dirty="0" err="1"/>
              <a:t>this.volumeShow</a:t>
            </a:r>
            <a:r>
              <a:rPr lang="en-US" altLang="zh-CN" sz="1200" dirty="0"/>
              <a:t> ? </a:t>
            </a:r>
            <a:r>
              <a:rPr lang="en-US" altLang="zh-CN" sz="1200" dirty="0" err="1"/>
              <a:t>Visibility.Visible</a:t>
            </a:r>
            <a:r>
              <a:rPr lang="en-US" altLang="zh-CN" sz="1200" dirty="0"/>
              <a:t> : </a:t>
            </a:r>
            <a:r>
              <a:rPr lang="en-US" altLang="zh-CN" sz="1200" dirty="0" err="1"/>
              <a:t>Visibility.Hidden</a:t>
            </a:r>
            <a:r>
              <a:rPr lang="en-US" altLang="zh-CN" sz="1200" dirty="0"/>
              <a:t>)</a:t>
            </a:r>
          </a:p>
          <a:p>
            <a:pPr marL="228600" indent="-228600">
              <a:buAutoNum type="arabicPeriod"/>
            </a:pPr>
            <a:endParaRPr lang="en-US" altLang="zh-CN" sz="1200" dirty="0"/>
          </a:p>
          <a:p>
            <a:pPr marL="228600" indent="-228600">
              <a:buAutoNum type="arabicPeriod"/>
            </a:pPr>
            <a:r>
              <a:rPr lang="en-US" altLang="zh-CN" sz="1200" dirty="0"/>
              <a:t>      Stack() {</a:t>
            </a:r>
          </a:p>
          <a:p>
            <a:pPr marL="228600" indent="-228600">
              <a:buAutoNum type="arabicPeriod"/>
            </a:pPr>
            <a:r>
              <a:rPr lang="en-US" altLang="zh-CN" sz="1200" dirty="0"/>
              <a:t>        Progress({</a:t>
            </a:r>
          </a:p>
          <a:p>
            <a:pPr marL="228600" indent="-228600">
              <a:buAutoNum type="arabicPeriod"/>
            </a:pPr>
            <a:r>
              <a:rPr lang="en-US" altLang="zh-CN" sz="1200" dirty="0"/>
              <a:t>          value: </a:t>
            </a:r>
            <a:r>
              <a:rPr lang="en-US" altLang="zh-CN" sz="1200" dirty="0" err="1"/>
              <a:t>Math.floor</a:t>
            </a:r>
            <a:r>
              <a:rPr lang="en-US" altLang="zh-CN" sz="1200" dirty="0"/>
              <a:t>(</a:t>
            </a:r>
            <a:r>
              <a:rPr lang="en-US" altLang="zh-CN" sz="1200" dirty="0" err="1"/>
              <a:t>this.bright</a:t>
            </a:r>
            <a:r>
              <a:rPr lang="en-US" altLang="zh-CN" sz="1200" dirty="0"/>
              <a:t> * </a:t>
            </a:r>
            <a:r>
              <a:rPr lang="en-US" altLang="zh-CN" sz="1200" dirty="0" err="1"/>
              <a:t>CommonConstants.ONE_HUNDRED</a:t>
            </a:r>
            <a:r>
              <a:rPr lang="en-US" altLang="zh-CN" sz="1200" dirty="0"/>
              <a:t>),</a:t>
            </a:r>
          </a:p>
          <a:p>
            <a:pPr marL="228600" indent="-228600">
              <a:buAutoNum type="arabicPeriod"/>
            </a:pPr>
            <a:r>
              <a:rPr lang="en-US" altLang="zh-CN" sz="1200" dirty="0"/>
              <a:t>          type: </a:t>
            </a:r>
            <a:r>
              <a:rPr lang="en-US" altLang="zh-CN" sz="1200" dirty="0" err="1"/>
              <a:t>ProgressType.Ring</a:t>
            </a:r>
            <a:endParaRPr lang="en-US" altLang="zh-CN" sz="1200" dirty="0"/>
          </a:p>
          <a:p>
            <a:pPr marL="228600" indent="-228600">
              <a:buAutoNum type="arabicPeriod"/>
            </a:pPr>
            <a:r>
              <a:rPr lang="en-US" altLang="zh-CN" sz="1200" dirty="0"/>
              <a:t>        })</a:t>
            </a:r>
          </a:p>
          <a:p>
            <a:pPr marL="228600" indent="-228600">
              <a:buAutoNum type="arabicPeriod"/>
            </a:pPr>
            <a:r>
              <a:rPr lang="en-US" altLang="zh-CN" sz="1200" dirty="0"/>
              <a:t>          .width(</a:t>
            </a:r>
            <a:r>
              <a:rPr lang="en-US" altLang="zh-CN" sz="1200" dirty="0" err="1"/>
              <a:t>CommonConstants.FULL_PERCENT</a:t>
            </a:r>
            <a:r>
              <a:rPr lang="en-US" altLang="zh-CN" sz="1200" dirty="0"/>
              <a:t>)</a:t>
            </a:r>
          </a:p>
          <a:p>
            <a:pPr marL="228600" indent="-228600">
              <a:buAutoNum type="arabicPeriod"/>
            </a:pPr>
            <a:r>
              <a:rPr lang="en-US" altLang="zh-CN" sz="1200" dirty="0"/>
              <a:t>          .</a:t>
            </a:r>
            <a:r>
              <a:rPr lang="en-US" altLang="zh-CN" sz="1200" dirty="0" err="1"/>
              <a:t>aspectRatio</a:t>
            </a:r>
            <a:r>
              <a:rPr lang="en-US" altLang="zh-CN" sz="1200" dirty="0"/>
              <a:t>(</a:t>
            </a:r>
            <a:r>
              <a:rPr lang="en-US" altLang="zh-CN" sz="1200" dirty="0" err="1"/>
              <a:t>CommonConstants.ASPECT_RATIO</a:t>
            </a:r>
            <a:r>
              <a:rPr lang="en-US" altLang="zh-CN" sz="1200" dirty="0"/>
              <a:t>)</a:t>
            </a:r>
          </a:p>
          <a:p>
            <a:pPr marL="228600" indent="-228600">
              <a:buAutoNum type="arabicPeriod"/>
            </a:pPr>
            <a:r>
              <a:rPr lang="en-US" altLang="zh-CN" sz="1200" dirty="0"/>
              <a:t>        Image($r('</a:t>
            </a:r>
            <a:r>
              <a:rPr lang="en-US" altLang="zh-CN" sz="1200" dirty="0" err="1"/>
              <a:t>app.media.ic_brightness</a:t>
            </a:r>
            <a:r>
              <a:rPr lang="en-US" altLang="zh-CN" sz="1200" dirty="0"/>
              <a:t>'))</a:t>
            </a:r>
          </a:p>
          <a:p>
            <a:pPr marL="228600" indent="-228600">
              <a:buAutoNum type="arabicPeriod"/>
            </a:pPr>
            <a:r>
              <a:rPr lang="en-US" altLang="zh-CN" sz="1200" dirty="0"/>
              <a:t>          .width(</a:t>
            </a:r>
            <a:r>
              <a:rPr lang="en-US" altLang="zh-CN" sz="1200" dirty="0" err="1"/>
              <a:t>PlayConstants.PLAY_PLAYER.IMAGE_WIDTH</a:t>
            </a:r>
            <a:r>
              <a:rPr lang="en-US" altLang="zh-CN" sz="1200" dirty="0"/>
              <a:t>)</a:t>
            </a:r>
          </a:p>
          <a:p>
            <a:pPr marL="228600" indent="-228600">
              <a:buAutoNum type="arabicPeriod"/>
            </a:pPr>
            <a:r>
              <a:rPr lang="en-US" altLang="zh-CN" sz="1200" dirty="0"/>
              <a:t>          .</a:t>
            </a:r>
            <a:r>
              <a:rPr lang="en-US" altLang="zh-CN" sz="1200" dirty="0" err="1"/>
              <a:t>aspectRatio</a:t>
            </a:r>
            <a:r>
              <a:rPr lang="en-US" altLang="zh-CN" sz="1200" dirty="0"/>
              <a:t>(</a:t>
            </a:r>
            <a:r>
              <a:rPr lang="en-US" altLang="zh-CN" sz="1200" dirty="0" err="1"/>
              <a:t>CommonConstants.ASPECT_RATIO</a:t>
            </a:r>
            <a:r>
              <a:rPr lang="en-US" altLang="zh-CN" sz="1200" dirty="0"/>
              <a:t>)</a:t>
            </a:r>
          </a:p>
          <a:p>
            <a:pPr marL="228600" indent="-228600">
              <a:buAutoNum type="arabicPeriod"/>
            </a:pPr>
            <a:r>
              <a:rPr lang="en-US" altLang="zh-CN" sz="1200" dirty="0"/>
              <a:t>      }</a:t>
            </a:r>
          </a:p>
          <a:p>
            <a:pPr marL="228600" indent="-228600">
              <a:buAutoNum type="arabicPeriod"/>
            </a:pPr>
            <a:r>
              <a:rPr lang="en-US" altLang="zh-CN" sz="1200" dirty="0"/>
              <a:t>      .width(</a:t>
            </a:r>
            <a:r>
              <a:rPr lang="en-US" altLang="zh-CN" sz="1200" dirty="0" err="1"/>
              <a:t>PlayConstants.PLAY_PLAYER.STACK_WIDTH</a:t>
            </a:r>
            <a:r>
              <a:rPr lang="en-US" altLang="zh-CN" sz="1200" dirty="0"/>
              <a:t>)</a:t>
            </a:r>
          </a:p>
          <a:p>
            <a:pPr marL="228600" indent="-228600">
              <a:buAutoNum type="arabicPeriod"/>
            </a:pPr>
            <a:r>
              <a:rPr lang="en-US" altLang="zh-CN" sz="1200" dirty="0"/>
              <a:t>      .</a:t>
            </a:r>
            <a:r>
              <a:rPr lang="en-US" altLang="zh-CN" sz="1200" dirty="0" err="1"/>
              <a:t>aspectRatio</a:t>
            </a:r>
            <a:r>
              <a:rPr lang="en-US" altLang="zh-CN" sz="1200" dirty="0"/>
              <a:t>(</a:t>
            </a:r>
            <a:r>
              <a:rPr lang="en-US" altLang="zh-CN" sz="1200" dirty="0" err="1"/>
              <a:t>CommonConstants.ASPECT_RATIO</a:t>
            </a:r>
            <a:r>
              <a:rPr lang="en-US" altLang="zh-CN" sz="1200" dirty="0"/>
              <a:t>)</a:t>
            </a:r>
          </a:p>
          <a:p>
            <a:pPr marL="228600" indent="-228600">
              <a:buAutoNum type="arabicPeriod"/>
            </a:pPr>
            <a:r>
              <a:rPr lang="en-US" altLang="zh-CN" sz="1200" dirty="0"/>
              <a:t>      .visibility(</a:t>
            </a:r>
            <a:r>
              <a:rPr lang="en-US" altLang="zh-CN" sz="1200" dirty="0" err="1"/>
              <a:t>this.brightShow</a:t>
            </a:r>
            <a:r>
              <a:rPr lang="en-US" altLang="zh-CN" sz="1200" dirty="0"/>
              <a:t> ? </a:t>
            </a:r>
            <a:r>
              <a:rPr lang="en-US" altLang="zh-CN" sz="1200" dirty="0" err="1"/>
              <a:t>Visibility.Visible</a:t>
            </a:r>
            <a:r>
              <a:rPr lang="en-US" altLang="zh-CN" sz="1200" dirty="0"/>
              <a:t> : </a:t>
            </a:r>
            <a:r>
              <a:rPr lang="en-US" altLang="zh-CN" sz="1200" dirty="0" err="1"/>
              <a:t>Visibility.Hidden</a:t>
            </a:r>
            <a:r>
              <a:rPr lang="en-US" altLang="zh-CN" sz="1200" dirty="0"/>
              <a:t>)</a:t>
            </a:r>
          </a:p>
          <a:p>
            <a:pPr marL="228600" indent="-228600">
              <a:buAutoNum type="arabicPeriod"/>
            </a:pPr>
            <a:r>
              <a:rPr lang="en-US" altLang="zh-CN" sz="1200" dirty="0"/>
              <a:t>    }</a:t>
            </a:r>
          </a:p>
          <a:p>
            <a:pPr marL="228600" indent="-228600">
              <a:buAutoNum type="arabicPeriod"/>
            </a:pPr>
            <a:r>
              <a:rPr lang="en-US" altLang="zh-CN" sz="1200" dirty="0"/>
              <a:t>    .width(</a:t>
            </a:r>
            <a:r>
              <a:rPr lang="en-US" altLang="zh-CN" sz="1200" dirty="0" err="1"/>
              <a:t>CommonConstants.FULL_PERCENT</a:t>
            </a:r>
            <a:r>
              <a:rPr lang="en-US" altLang="zh-CN" sz="1200" dirty="0"/>
              <a:t>)</a:t>
            </a:r>
          </a:p>
          <a:p>
            <a:pPr marL="228600" indent="-228600">
              <a:buAutoNum type="arabicPeriod"/>
            </a:pPr>
            <a:r>
              <a:rPr lang="en-US" altLang="zh-CN" sz="1200" dirty="0"/>
              <a:t>    .height(</a:t>
            </a:r>
            <a:r>
              <a:rPr lang="en-US" altLang="zh-CN" sz="1200" dirty="0" err="1"/>
              <a:t>CommonConstants.FULL_PERCENT</a:t>
            </a:r>
            <a:r>
              <a:rPr lang="en-US" altLang="zh-CN" sz="1200" dirty="0"/>
              <a:t>)</a:t>
            </a:r>
          </a:p>
          <a:p>
            <a:pPr marL="228600" indent="-228600">
              <a:buAutoNum type="arabicPeriod"/>
            </a:pPr>
            <a:r>
              <a:rPr lang="en-US" altLang="zh-CN" sz="1200" dirty="0"/>
              <a:t>  }</a:t>
            </a:r>
          </a:p>
          <a:p>
            <a:pPr marL="228600" indent="-228600">
              <a:buAutoNum type="arabicPeriod"/>
            </a:pPr>
            <a:r>
              <a:rPr lang="en-US" altLang="zh-CN" sz="1200" dirty="0"/>
              <a:t>}</a:t>
            </a:r>
            <a:endParaRPr lang="zh-CN" altLang="en-US" sz="1200" dirty="0"/>
          </a:p>
        </p:txBody>
      </p:sp>
      <p:sp>
        <p:nvSpPr>
          <p:cNvPr id="7" name="文本框 6"/>
          <p:cNvSpPr txBox="1"/>
          <p:nvPr/>
        </p:nvSpPr>
        <p:spPr>
          <a:xfrm>
            <a:off x="5975798" y="910519"/>
            <a:ext cx="4869288" cy="4339650"/>
          </a:xfrm>
          <a:prstGeom prst="rect">
            <a:avLst/>
          </a:prstGeom>
          <a:noFill/>
        </p:spPr>
        <p:txBody>
          <a:bodyPr wrap="square" rtlCol="0">
            <a:spAutoFit/>
          </a:bodyPr>
          <a:lstStyle/>
          <a:p>
            <a:r>
              <a:rPr lang="en-US" altLang="zh-CN" sz="1200" dirty="0" smtClean="0">
                <a:solidFill>
                  <a:srgbClr val="00B0F0"/>
                </a:solidFill>
              </a:rPr>
              <a:t>2.   </a:t>
            </a:r>
            <a:r>
              <a:rPr lang="zh-CN" altLang="en-US" sz="1200" dirty="0" smtClean="0">
                <a:solidFill>
                  <a:srgbClr val="00B0F0"/>
                </a:solidFill>
              </a:rPr>
              <a:t>创建</a:t>
            </a:r>
            <a:r>
              <a:rPr lang="en-US" altLang="zh-CN" sz="1200" dirty="0" err="1">
                <a:solidFill>
                  <a:srgbClr val="00B0F0"/>
                </a:solidFill>
              </a:rPr>
              <a:t>PlayProgress.ets</a:t>
            </a:r>
            <a:r>
              <a:rPr lang="zh-CN" altLang="en-US" sz="1200" dirty="0">
                <a:solidFill>
                  <a:srgbClr val="00B0F0"/>
                </a:solidFill>
              </a:rPr>
              <a:t>类</a:t>
            </a:r>
          </a:p>
          <a:p>
            <a:endParaRPr lang="en-US" altLang="zh-CN" sz="1200" dirty="0" smtClean="0"/>
          </a:p>
          <a:p>
            <a:endParaRPr lang="en-US" altLang="zh-CN" sz="1200" dirty="0"/>
          </a:p>
          <a:p>
            <a:r>
              <a:rPr lang="zh-CN" altLang="en-US" sz="1200" dirty="0" smtClean="0"/>
              <a:t>创建</a:t>
            </a:r>
            <a:r>
              <a:rPr lang="en-US" altLang="zh-CN" sz="1200" dirty="0" err="1"/>
              <a:t>PlayProgress.ets</a:t>
            </a:r>
            <a:r>
              <a:rPr lang="zh-CN" altLang="en-US" sz="1200" dirty="0"/>
              <a:t>类，该类用于实现播放进度条。代码如下：</a:t>
            </a:r>
          </a:p>
          <a:p>
            <a:r>
              <a:rPr lang="en-US" altLang="zh-CN" sz="1200" dirty="0"/>
              <a:t>import { </a:t>
            </a:r>
            <a:r>
              <a:rPr lang="en-US" altLang="zh-CN" sz="1200" dirty="0" err="1"/>
              <a:t>VideoController</a:t>
            </a:r>
            <a:r>
              <a:rPr lang="en-US" altLang="zh-CN" sz="1200" dirty="0"/>
              <a:t> } from '../controller/</a:t>
            </a:r>
            <a:r>
              <a:rPr lang="en-US" altLang="zh-CN" sz="1200" dirty="0" err="1"/>
              <a:t>VideoController</a:t>
            </a:r>
            <a:r>
              <a:rPr lang="en-US" altLang="zh-CN" sz="1200" dirty="0"/>
              <a:t>';</a:t>
            </a:r>
          </a:p>
          <a:p>
            <a:r>
              <a:rPr lang="en-US" altLang="zh-CN" sz="1200" dirty="0"/>
              <a:t>import { </a:t>
            </a:r>
            <a:r>
              <a:rPr lang="en-US" altLang="zh-CN" sz="1200" dirty="0" err="1"/>
              <a:t>CommonConstants</a:t>
            </a:r>
            <a:r>
              <a:rPr lang="en-US" altLang="zh-CN" sz="1200" dirty="0"/>
              <a:t> } from '../common/constants/</a:t>
            </a:r>
            <a:r>
              <a:rPr lang="en-US" altLang="zh-CN" sz="1200" dirty="0" err="1"/>
              <a:t>CommonConstants</a:t>
            </a:r>
            <a:r>
              <a:rPr lang="en-US" altLang="zh-CN" sz="1200" dirty="0"/>
              <a:t>';</a:t>
            </a:r>
          </a:p>
          <a:p>
            <a:r>
              <a:rPr lang="en-US" altLang="zh-CN" sz="1200" dirty="0"/>
              <a:t>import { </a:t>
            </a:r>
            <a:r>
              <a:rPr lang="en-US" altLang="zh-CN" sz="1200" dirty="0" err="1"/>
              <a:t>PlayConstants</a:t>
            </a:r>
            <a:r>
              <a:rPr lang="en-US" altLang="zh-CN" sz="1200" dirty="0"/>
              <a:t> } from '../common/constants/</a:t>
            </a:r>
            <a:r>
              <a:rPr lang="en-US" altLang="zh-CN" sz="1200" dirty="0" err="1"/>
              <a:t>PlayConstants</a:t>
            </a:r>
            <a:r>
              <a:rPr lang="en-US" altLang="zh-CN" sz="1200" dirty="0"/>
              <a:t>';</a:t>
            </a:r>
          </a:p>
          <a:p>
            <a:endParaRPr lang="en-US" altLang="zh-CN" sz="1200" dirty="0"/>
          </a:p>
          <a:p>
            <a:r>
              <a:rPr lang="en-US" altLang="zh-CN" sz="1200" dirty="0"/>
              <a:t>@Component</a:t>
            </a:r>
          </a:p>
          <a:p>
            <a:r>
              <a:rPr lang="en-US" altLang="zh-CN" sz="1200" dirty="0"/>
              <a:t>export </a:t>
            </a:r>
            <a:r>
              <a:rPr lang="en-US" altLang="zh-CN" sz="1200" dirty="0" err="1"/>
              <a:t>struct</a:t>
            </a:r>
            <a:r>
              <a:rPr lang="en-US" altLang="zh-CN" sz="1200" dirty="0"/>
              <a:t> </a:t>
            </a:r>
            <a:r>
              <a:rPr lang="en-US" altLang="zh-CN" sz="1200" dirty="0" err="1"/>
              <a:t>PlayProgress</a:t>
            </a:r>
            <a:r>
              <a:rPr lang="en-US" altLang="zh-CN" sz="1200" dirty="0"/>
              <a:t> {</a:t>
            </a:r>
          </a:p>
          <a:p>
            <a:r>
              <a:rPr lang="en-US" altLang="zh-CN" sz="1200" dirty="0"/>
              <a:t>  private </a:t>
            </a:r>
            <a:r>
              <a:rPr lang="en-US" altLang="zh-CN" sz="1200" dirty="0" err="1"/>
              <a:t>playVideoModel</a:t>
            </a:r>
            <a:r>
              <a:rPr lang="en-US" altLang="zh-CN" sz="1200" dirty="0"/>
              <a:t>: </a:t>
            </a:r>
            <a:r>
              <a:rPr lang="en-US" altLang="zh-CN" sz="1200" dirty="0" err="1"/>
              <a:t>VideoController</a:t>
            </a:r>
            <a:r>
              <a:rPr lang="en-US" altLang="zh-CN" sz="1200" dirty="0"/>
              <a:t>;</a:t>
            </a:r>
          </a:p>
          <a:p>
            <a:r>
              <a:rPr lang="en-US" altLang="zh-CN" sz="1200" dirty="0"/>
              <a:t>  @State </a:t>
            </a:r>
            <a:r>
              <a:rPr lang="en-US" altLang="zh-CN" sz="1200" dirty="0" err="1"/>
              <a:t>currentTime</a:t>
            </a:r>
            <a:r>
              <a:rPr lang="en-US" altLang="zh-CN" sz="1200" dirty="0"/>
              <a:t>: string = </a:t>
            </a:r>
            <a:r>
              <a:rPr lang="en-US" altLang="zh-CN" sz="1200" dirty="0" err="1"/>
              <a:t>PlayConstants.PLAY_PROGRESS.CURRENT_TIME</a:t>
            </a:r>
            <a:r>
              <a:rPr lang="en-US" altLang="zh-CN" sz="1200" dirty="0"/>
              <a:t>;</a:t>
            </a:r>
          </a:p>
          <a:p>
            <a:r>
              <a:rPr lang="en-US" altLang="zh-CN" sz="1200" dirty="0"/>
              <a:t>  @State </a:t>
            </a:r>
            <a:r>
              <a:rPr lang="en-US" altLang="zh-CN" sz="1200" dirty="0" err="1"/>
              <a:t>totalTime</a:t>
            </a:r>
            <a:r>
              <a:rPr lang="en-US" altLang="zh-CN" sz="1200" dirty="0"/>
              <a:t>: string = </a:t>
            </a:r>
            <a:r>
              <a:rPr lang="en-US" altLang="zh-CN" sz="1200" dirty="0" err="1"/>
              <a:t>PlayConstants.PLAY_PROGRESS.TOTAL_TIME</a:t>
            </a:r>
            <a:r>
              <a:rPr lang="en-US" altLang="zh-CN" sz="1200" dirty="0"/>
              <a:t>;</a:t>
            </a:r>
          </a:p>
          <a:p>
            <a:r>
              <a:rPr lang="en-US" altLang="zh-CN" sz="1200" dirty="0"/>
              <a:t>  @State </a:t>
            </a:r>
            <a:r>
              <a:rPr lang="en-US" altLang="zh-CN" sz="1200" dirty="0" err="1"/>
              <a:t>progressVal</a:t>
            </a:r>
            <a:r>
              <a:rPr lang="en-US" altLang="zh-CN" sz="1200" dirty="0"/>
              <a:t>: number = </a:t>
            </a:r>
            <a:r>
              <a:rPr lang="en-US" altLang="zh-CN" sz="1200" dirty="0" err="1"/>
              <a:t>PlayConstants.PLAY_PROGRESS.PROGRESS_VAL</a:t>
            </a:r>
            <a:r>
              <a:rPr lang="en-US" altLang="zh-CN" sz="1200" dirty="0"/>
              <a:t>;</a:t>
            </a:r>
          </a:p>
          <a:p>
            <a:endParaRPr lang="en-US" altLang="zh-CN" sz="1200" dirty="0"/>
          </a:p>
          <a:p>
            <a:r>
              <a:rPr lang="en-US" altLang="zh-CN" sz="1200" dirty="0"/>
              <a:t>  </a:t>
            </a:r>
            <a:r>
              <a:rPr lang="en-US" altLang="zh-CN" sz="1200" dirty="0" err="1"/>
              <a:t>aboutToAppear</a:t>
            </a:r>
            <a:r>
              <a:rPr lang="en-US" altLang="zh-CN" sz="1200" dirty="0"/>
              <a:t>() {</a:t>
            </a:r>
          </a:p>
          <a:p>
            <a:r>
              <a:rPr lang="en-US" altLang="zh-CN" sz="1200" dirty="0"/>
              <a:t>    if (</a:t>
            </a:r>
            <a:r>
              <a:rPr lang="en-US" altLang="zh-CN" sz="1200" dirty="0" err="1"/>
              <a:t>this.playVideoModel</a:t>
            </a:r>
            <a:r>
              <a:rPr lang="en-US" altLang="zh-CN" sz="1200" dirty="0"/>
              <a:t> !== null) {</a:t>
            </a:r>
          </a:p>
          <a:p>
            <a:r>
              <a:rPr lang="en-US" altLang="zh-CN" sz="1200" dirty="0"/>
              <a:t>      </a:t>
            </a:r>
            <a:r>
              <a:rPr lang="en-US" altLang="zh-CN" sz="1200" dirty="0" err="1"/>
              <a:t>this.playVideoModel.initProgressThis</a:t>
            </a:r>
            <a:r>
              <a:rPr lang="en-US" altLang="zh-CN" sz="1200" dirty="0"/>
              <a:t>(this);</a:t>
            </a:r>
          </a:p>
          <a:p>
            <a:r>
              <a:rPr lang="en-US" altLang="zh-CN" sz="1200" dirty="0"/>
              <a:t>    }</a:t>
            </a:r>
          </a:p>
          <a:p>
            <a:r>
              <a:rPr lang="en-US" altLang="zh-CN" sz="1200" dirty="0"/>
              <a:t>  }</a:t>
            </a:r>
            <a:endParaRPr lang="zh-CN" altLang="en-US" sz="1200" dirty="0"/>
          </a:p>
        </p:txBody>
      </p:sp>
    </p:spTree>
    <p:extLst>
      <p:ext uri="{BB962C8B-B14F-4D97-AF65-F5344CB8AC3E}">
        <p14:creationId xmlns:p14="http://schemas.microsoft.com/office/powerpoint/2010/main" val="2834738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880" y="318090"/>
            <a:ext cx="4937974" cy="6001643"/>
          </a:xfrm>
          <a:prstGeom prst="rect">
            <a:avLst/>
          </a:prstGeom>
          <a:noFill/>
        </p:spPr>
        <p:txBody>
          <a:bodyPr wrap="square" rtlCol="0">
            <a:spAutoFit/>
          </a:bodyPr>
          <a:lstStyle/>
          <a:p>
            <a:pPr marL="228600" indent="-228600">
              <a:buAutoNum type="arabicPeriod"/>
            </a:pPr>
            <a:r>
              <a:rPr lang="en-US" altLang="zh-CN" sz="1200" dirty="0"/>
              <a:t> build() {</a:t>
            </a:r>
          </a:p>
          <a:p>
            <a:pPr marL="228600" indent="-228600">
              <a:buAutoNum type="arabicPeriod"/>
            </a:pPr>
            <a:r>
              <a:rPr lang="en-US" altLang="zh-CN" sz="1200" dirty="0"/>
              <a:t>    Column() {</a:t>
            </a:r>
          </a:p>
          <a:p>
            <a:pPr marL="228600" indent="-228600">
              <a:buAutoNum type="arabicPeriod"/>
            </a:pPr>
            <a:r>
              <a:rPr lang="en-US" altLang="zh-CN" sz="1200" dirty="0"/>
              <a:t>      Row() {</a:t>
            </a:r>
          </a:p>
          <a:p>
            <a:pPr marL="228600" indent="-228600">
              <a:buAutoNum type="arabicPeriod"/>
            </a:pPr>
            <a:r>
              <a:rPr lang="en-US" altLang="zh-CN" sz="1200" dirty="0"/>
              <a:t>        Text(</a:t>
            </a:r>
            <a:r>
              <a:rPr lang="en-US" altLang="zh-CN" sz="1200" dirty="0" err="1"/>
              <a:t>this.currentTime</a:t>
            </a:r>
            <a:r>
              <a:rPr lang="en-US" altLang="zh-CN" sz="1200" dirty="0"/>
              <a:t>)</a:t>
            </a:r>
          </a:p>
          <a:p>
            <a:pPr marL="228600" indent="-228600">
              <a:buAutoNum type="arabicPeriod"/>
            </a:pPr>
            <a:r>
              <a:rPr lang="en-US" altLang="zh-CN" sz="1200" dirty="0"/>
              <a:t>          .</a:t>
            </a:r>
            <a:r>
              <a:rPr lang="en-US" altLang="zh-CN" sz="1200" dirty="0" err="1"/>
              <a:t>fontSize</a:t>
            </a:r>
            <a:r>
              <a:rPr lang="en-US" altLang="zh-CN" sz="1200" dirty="0"/>
              <a:t>($r('</a:t>
            </a:r>
            <a:r>
              <a:rPr lang="en-US" altLang="zh-CN" sz="1200" dirty="0" err="1"/>
              <a:t>app.float.slider_font_size</a:t>
            </a:r>
            <a:r>
              <a:rPr lang="en-US" altLang="zh-CN" sz="1200" dirty="0"/>
              <a:t>'))</a:t>
            </a:r>
          </a:p>
          <a:p>
            <a:pPr marL="228600" indent="-228600">
              <a:buAutoNum type="arabicPeriod"/>
            </a:pPr>
            <a:r>
              <a:rPr lang="en-US" altLang="zh-CN" sz="1200" dirty="0"/>
              <a:t>          .</a:t>
            </a:r>
            <a:r>
              <a:rPr lang="en-US" altLang="zh-CN" sz="1200" dirty="0" err="1"/>
              <a:t>fontColor</a:t>
            </a:r>
            <a:r>
              <a:rPr lang="en-US" altLang="zh-CN" sz="1200" dirty="0"/>
              <a:t>(</a:t>
            </a:r>
            <a:r>
              <a:rPr lang="en-US" altLang="zh-CN" sz="1200" dirty="0" err="1"/>
              <a:t>Color.White</a:t>
            </a:r>
            <a:r>
              <a:rPr lang="en-US" altLang="zh-CN" sz="1200" dirty="0"/>
              <a:t>)</a:t>
            </a:r>
          </a:p>
          <a:p>
            <a:pPr marL="228600" indent="-228600">
              <a:buAutoNum type="arabicPeriod"/>
            </a:pPr>
            <a:r>
              <a:rPr lang="en-US" altLang="zh-CN" sz="1200" dirty="0"/>
              <a:t>        Slider({</a:t>
            </a:r>
          </a:p>
          <a:p>
            <a:pPr marL="228600" indent="-228600">
              <a:buAutoNum type="arabicPeriod"/>
            </a:pPr>
            <a:r>
              <a:rPr lang="en-US" altLang="zh-CN" sz="1200" dirty="0"/>
              <a:t>          value: </a:t>
            </a:r>
            <a:r>
              <a:rPr lang="en-US" altLang="zh-CN" sz="1200" dirty="0" err="1"/>
              <a:t>this.progressVal</a:t>
            </a:r>
            <a:r>
              <a:rPr lang="en-US" altLang="zh-CN" sz="1200" dirty="0"/>
              <a:t>,</a:t>
            </a:r>
          </a:p>
          <a:p>
            <a:pPr marL="228600" indent="-228600">
              <a:buAutoNum type="arabicPeriod"/>
            </a:pPr>
            <a:r>
              <a:rPr lang="en-US" altLang="zh-CN" sz="1200" dirty="0"/>
              <a:t>          step: </a:t>
            </a:r>
            <a:r>
              <a:rPr lang="en-US" altLang="zh-CN" sz="1200" dirty="0" err="1"/>
              <a:t>PlayConstants.PLAY_PROGRESS.STEP</a:t>
            </a:r>
            <a:r>
              <a:rPr lang="en-US" altLang="zh-CN" sz="1200" dirty="0"/>
              <a:t>,</a:t>
            </a:r>
          </a:p>
          <a:p>
            <a:pPr marL="228600" indent="-228600">
              <a:buAutoNum type="arabicPeriod"/>
            </a:pPr>
            <a:r>
              <a:rPr lang="en-US" altLang="zh-CN" sz="1200" dirty="0"/>
              <a:t>          style: </a:t>
            </a:r>
            <a:r>
              <a:rPr lang="en-US" altLang="zh-CN" sz="1200" dirty="0" err="1"/>
              <a:t>SliderStyle.OutSet</a:t>
            </a:r>
            <a:endParaRPr lang="en-US" altLang="zh-CN" sz="1200" dirty="0"/>
          </a:p>
          <a:p>
            <a:pPr marL="228600" indent="-228600">
              <a:buAutoNum type="arabicPeriod"/>
            </a:pPr>
            <a:r>
              <a:rPr lang="en-US" altLang="zh-CN" sz="1200" dirty="0"/>
              <a:t>        })</a:t>
            </a:r>
          </a:p>
          <a:p>
            <a:pPr marL="228600" indent="-228600">
              <a:buAutoNum type="arabicPeriod"/>
            </a:pPr>
            <a:r>
              <a:rPr lang="en-US" altLang="zh-CN" sz="1200" dirty="0"/>
              <a:t>          .</a:t>
            </a:r>
            <a:r>
              <a:rPr lang="en-US" altLang="zh-CN" sz="1200" dirty="0" err="1"/>
              <a:t>blockColor</a:t>
            </a:r>
            <a:r>
              <a:rPr lang="en-US" altLang="zh-CN" sz="1200" dirty="0"/>
              <a:t>(</a:t>
            </a:r>
            <a:r>
              <a:rPr lang="en-US" altLang="zh-CN" sz="1200" dirty="0" err="1"/>
              <a:t>Color.White</a:t>
            </a:r>
            <a:r>
              <a:rPr lang="en-US" altLang="zh-CN" sz="1200" dirty="0"/>
              <a:t>)</a:t>
            </a:r>
          </a:p>
          <a:p>
            <a:pPr marL="228600" indent="-228600">
              <a:buAutoNum type="arabicPeriod"/>
            </a:pPr>
            <a:r>
              <a:rPr lang="en-US" altLang="zh-CN" sz="1200" dirty="0"/>
              <a:t>          .</a:t>
            </a:r>
            <a:r>
              <a:rPr lang="en-US" altLang="zh-CN" sz="1200" dirty="0" err="1"/>
              <a:t>trackColor</a:t>
            </a:r>
            <a:r>
              <a:rPr lang="en-US" altLang="zh-CN" sz="1200" dirty="0"/>
              <a:t>($r('</a:t>
            </a:r>
            <a:r>
              <a:rPr lang="en-US" altLang="zh-CN" sz="1200" dirty="0" err="1"/>
              <a:t>app.color.track_color</a:t>
            </a:r>
            <a:r>
              <a:rPr lang="en-US" altLang="zh-CN" sz="1200" dirty="0"/>
              <a:t>'))</a:t>
            </a:r>
          </a:p>
          <a:p>
            <a:pPr marL="228600" indent="-228600">
              <a:buAutoNum type="arabicPeriod"/>
            </a:pPr>
            <a:r>
              <a:rPr lang="en-US" altLang="zh-CN" sz="1200" dirty="0"/>
              <a:t>          .</a:t>
            </a:r>
            <a:r>
              <a:rPr lang="en-US" altLang="zh-CN" sz="1200" dirty="0" err="1"/>
              <a:t>selectedColor</a:t>
            </a:r>
            <a:r>
              <a:rPr lang="en-US" altLang="zh-CN" sz="1200" dirty="0"/>
              <a:t>(</a:t>
            </a:r>
            <a:r>
              <a:rPr lang="en-US" altLang="zh-CN" sz="1200" dirty="0" err="1"/>
              <a:t>Color.White</a:t>
            </a:r>
            <a:r>
              <a:rPr lang="en-US" altLang="zh-CN" sz="1200" dirty="0"/>
              <a:t>)</a:t>
            </a:r>
          </a:p>
          <a:p>
            <a:pPr marL="228600" indent="-228600">
              <a:buAutoNum type="arabicPeriod"/>
            </a:pPr>
            <a:r>
              <a:rPr lang="en-US" altLang="zh-CN" sz="1200" dirty="0"/>
              <a:t>          .</a:t>
            </a:r>
            <a:r>
              <a:rPr lang="en-US" altLang="zh-CN" sz="1200" dirty="0" err="1"/>
              <a:t>trackThickness</a:t>
            </a:r>
            <a:r>
              <a:rPr lang="en-US" altLang="zh-CN" sz="1200" dirty="0"/>
              <a:t>(</a:t>
            </a:r>
            <a:r>
              <a:rPr lang="en-US" altLang="zh-CN" sz="1200" dirty="0" err="1"/>
              <a:t>PlayConstants.PLAY_PROGRESS.TRACK_THICKNESS</a:t>
            </a:r>
            <a:r>
              <a:rPr lang="en-US" altLang="zh-CN" sz="1200" dirty="0"/>
              <a:t>)</a:t>
            </a:r>
          </a:p>
          <a:p>
            <a:pPr marL="228600" indent="-228600">
              <a:buAutoNum type="arabicPeriod"/>
            </a:pPr>
            <a:r>
              <a:rPr lang="en-US" altLang="zh-CN" sz="1200" dirty="0"/>
              <a:t>          .</a:t>
            </a:r>
            <a:r>
              <a:rPr lang="en-US" altLang="zh-CN" sz="1200" dirty="0" err="1"/>
              <a:t>layoutWeight</a:t>
            </a:r>
            <a:r>
              <a:rPr lang="en-US" altLang="zh-CN" sz="1200" dirty="0"/>
              <a:t>(1)</a:t>
            </a:r>
          </a:p>
          <a:p>
            <a:pPr marL="228600" indent="-228600">
              <a:buAutoNum type="arabicPeriod"/>
            </a:pPr>
            <a:r>
              <a:rPr lang="en-US" altLang="zh-CN" sz="1200" dirty="0"/>
              <a:t>          .margin({ left: </a:t>
            </a:r>
            <a:r>
              <a:rPr lang="en-US" altLang="zh-CN" sz="1200" dirty="0" err="1"/>
              <a:t>PlayConstants.PLAY_PROGRESS.MARGIN_LEFT</a:t>
            </a:r>
            <a:r>
              <a:rPr lang="en-US" altLang="zh-CN" sz="1200" dirty="0"/>
              <a:t> })</a:t>
            </a:r>
          </a:p>
          <a:p>
            <a:pPr marL="228600" indent="-228600">
              <a:buAutoNum type="arabicPeriod"/>
            </a:pPr>
            <a:r>
              <a:rPr lang="en-US" altLang="zh-CN" sz="1200" dirty="0"/>
              <a:t>          .</a:t>
            </a:r>
            <a:r>
              <a:rPr lang="en-US" altLang="zh-CN" sz="1200" dirty="0" err="1"/>
              <a:t>onChange</a:t>
            </a:r>
            <a:r>
              <a:rPr lang="en-US" altLang="zh-CN" sz="1200" dirty="0"/>
              <a:t>((value: number, mode: </a:t>
            </a:r>
            <a:r>
              <a:rPr lang="en-US" altLang="zh-CN" sz="1200" dirty="0" err="1"/>
              <a:t>SliderChangeMode</a:t>
            </a:r>
            <a:r>
              <a:rPr lang="en-US" altLang="zh-CN" sz="1200" dirty="0"/>
              <a:t>) =&gt; {</a:t>
            </a:r>
          </a:p>
          <a:p>
            <a:pPr marL="228600" indent="-228600">
              <a:buAutoNum type="arabicPeriod"/>
            </a:pPr>
            <a:r>
              <a:rPr lang="en-US" altLang="zh-CN" sz="1200" dirty="0"/>
              <a:t>            </a:t>
            </a:r>
            <a:r>
              <a:rPr lang="en-US" altLang="zh-CN" sz="1200" dirty="0" err="1"/>
              <a:t>this.playVideoModel.setSeekTime</a:t>
            </a:r>
            <a:r>
              <a:rPr lang="en-US" altLang="zh-CN" sz="1200" dirty="0"/>
              <a:t>(value, mode);</a:t>
            </a:r>
          </a:p>
          <a:p>
            <a:pPr marL="228600" indent="-228600">
              <a:buAutoNum type="arabicPeriod"/>
            </a:pPr>
            <a:r>
              <a:rPr lang="en-US" altLang="zh-CN" sz="1200" dirty="0"/>
              <a:t>          })</a:t>
            </a:r>
          </a:p>
          <a:p>
            <a:pPr marL="228600" indent="-228600">
              <a:buAutoNum type="arabicPeriod"/>
            </a:pPr>
            <a:r>
              <a:rPr lang="en-US" altLang="zh-CN" sz="1200" dirty="0"/>
              <a:t>        Text(</a:t>
            </a:r>
            <a:r>
              <a:rPr lang="en-US" altLang="zh-CN" sz="1200" dirty="0" err="1"/>
              <a:t>this.totalTime</a:t>
            </a:r>
            <a:r>
              <a:rPr lang="en-US" altLang="zh-CN" sz="1200" dirty="0"/>
              <a:t>)</a:t>
            </a:r>
          </a:p>
          <a:p>
            <a:pPr marL="228600" indent="-228600">
              <a:buAutoNum type="arabicPeriod"/>
            </a:pPr>
            <a:r>
              <a:rPr lang="en-US" altLang="zh-CN" sz="1200" dirty="0"/>
              <a:t>          .</a:t>
            </a:r>
            <a:r>
              <a:rPr lang="en-US" altLang="zh-CN" sz="1200" dirty="0" err="1"/>
              <a:t>fontSize</a:t>
            </a:r>
            <a:r>
              <a:rPr lang="en-US" altLang="zh-CN" sz="1200" dirty="0"/>
              <a:t>($r('</a:t>
            </a:r>
            <a:r>
              <a:rPr lang="en-US" altLang="zh-CN" sz="1200" dirty="0" err="1"/>
              <a:t>app.float.slider_font_size</a:t>
            </a:r>
            <a:r>
              <a:rPr lang="en-US" altLang="zh-CN" sz="1200" dirty="0"/>
              <a:t>'))</a:t>
            </a:r>
          </a:p>
          <a:p>
            <a:pPr marL="228600" indent="-228600">
              <a:buAutoNum type="arabicPeriod"/>
            </a:pPr>
            <a:r>
              <a:rPr lang="en-US" altLang="zh-CN" sz="1200" dirty="0"/>
              <a:t>          .</a:t>
            </a:r>
            <a:r>
              <a:rPr lang="en-US" altLang="zh-CN" sz="1200" dirty="0" err="1"/>
              <a:t>fontColor</a:t>
            </a:r>
            <a:r>
              <a:rPr lang="en-US" altLang="zh-CN" sz="1200" dirty="0"/>
              <a:t>(</a:t>
            </a:r>
            <a:r>
              <a:rPr lang="en-US" altLang="zh-CN" sz="1200" dirty="0" err="1"/>
              <a:t>Color.White</a:t>
            </a:r>
            <a:r>
              <a:rPr lang="en-US" altLang="zh-CN" sz="1200" dirty="0"/>
              <a:t>)</a:t>
            </a:r>
          </a:p>
          <a:p>
            <a:pPr marL="228600" indent="-228600">
              <a:buAutoNum type="arabicPeriod"/>
            </a:pPr>
            <a:r>
              <a:rPr lang="en-US" altLang="zh-CN" sz="1200" dirty="0"/>
              <a:t>          .margin({ left: </a:t>
            </a:r>
            <a:r>
              <a:rPr lang="en-US" altLang="zh-CN" sz="1200" dirty="0" err="1"/>
              <a:t>PlayConstants.PLAY_PROGRESS.MARGIN_LEFT</a:t>
            </a:r>
            <a:r>
              <a:rPr lang="en-US" altLang="zh-CN" sz="1200" dirty="0"/>
              <a:t> })</a:t>
            </a:r>
          </a:p>
          <a:p>
            <a:pPr marL="228600" indent="-228600">
              <a:buAutoNum type="arabicPeriod"/>
            </a:pPr>
            <a:r>
              <a:rPr lang="en-US" altLang="zh-CN" sz="1200" dirty="0"/>
              <a:t>      }</a:t>
            </a:r>
          </a:p>
          <a:p>
            <a:pPr marL="228600" indent="-228600">
              <a:buAutoNum type="arabicPeriod"/>
            </a:pPr>
            <a:r>
              <a:rPr lang="en-US" altLang="zh-CN" sz="1200" dirty="0"/>
              <a:t>      .width(</a:t>
            </a:r>
            <a:r>
              <a:rPr lang="en-US" altLang="zh-CN" sz="1200" dirty="0" err="1"/>
              <a:t>PlayConstants.PLAY_PROGRESS.ROW_WIDTH</a:t>
            </a:r>
            <a:r>
              <a:rPr lang="en-US" altLang="zh-CN" sz="1200" dirty="0"/>
              <a:t>)</a:t>
            </a:r>
          </a:p>
          <a:p>
            <a:pPr marL="228600" indent="-228600">
              <a:buAutoNum type="arabicPeriod"/>
            </a:pPr>
            <a:r>
              <a:rPr lang="en-US" altLang="zh-CN" sz="1200" dirty="0"/>
              <a:t>    }</a:t>
            </a:r>
          </a:p>
          <a:p>
            <a:pPr marL="228600" indent="-228600">
              <a:buAutoNum type="arabicPeriod"/>
            </a:pPr>
            <a:r>
              <a:rPr lang="en-US" altLang="zh-CN" sz="1200" dirty="0"/>
              <a:t>    .width(</a:t>
            </a:r>
            <a:r>
              <a:rPr lang="en-US" altLang="zh-CN" sz="1200" dirty="0" err="1"/>
              <a:t>CommonConstants.FULL_PERCENT</a:t>
            </a:r>
            <a:r>
              <a:rPr lang="en-US" altLang="zh-CN" sz="1200" dirty="0"/>
              <a:t>)</a:t>
            </a:r>
          </a:p>
          <a:p>
            <a:pPr marL="228600" indent="-228600">
              <a:buAutoNum type="arabicPeriod"/>
            </a:pPr>
            <a:r>
              <a:rPr lang="en-US" altLang="zh-CN" sz="1200" dirty="0"/>
              <a:t>    .height(</a:t>
            </a:r>
            <a:r>
              <a:rPr lang="en-US" altLang="zh-CN" sz="1200" dirty="0" err="1"/>
              <a:t>CommonConstants.FULL_PERCENT</a:t>
            </a:r>
            <a:r>
              <a:rPr lang="en-US" altLang="zh-CN" sz="1200" dirty="0"/>
              <a:t>)</a:t>
            </a:r>
          </a:p>
          <a:p>
            <a:pPr marL="228600" indent="-228600">
              <a:buAutoNum type="arabicPeriod"/>
            </a:pPr>
            <a:r>
              <a:rPr lang="en-US" altLang="zh-CN" sz="1200" dirty="0"/>
              <a:t>    .</a:t>
            </a:r>
            <a:r>
              <a:rPr lang="en-US" altLang="zh-CN" sz="1200" dirty="0" err="1"/>
              <a:t>justifyContent</a:t>
            </a:r>
            <a:r>
              <a:rPr lang="en-US" altLang="zh-CN" sz="1200" dirty="0"/>
              <a:t>(</a:t>
            </a:r>
            <a:r>
              <a:rPr lang="en-US" altLang="zh-CN" sz="1200" dirty="0" err="1"/>
              <a:t>FlexAlign.Center</a:t>
            </a:r>
            <a:r>
              <a:rPr lang="en-US" altLang="zh-CN" sz="1200" dirty="0"/>
              <a:t>)</a:t>
            </a:r>
          </a:p>
          <a:p>
            <a:pPr marL="228600" indent="-228600">
              <a:buAutoNum type="arabicPeriod"/>
            </a:pPr>
            <a:r>
              <a:rPr lang="en-US" altLang="zh-CN" sz="1200" dirty="0"/>
              <a:t>  }</a:t>
            </a:r>
          </a:p>
          <a:p>
            <a:pPr marL="228600" indent="-228600">
              <a:buAutoNum type="arabicPeriod"/>
            </a:pPr>
            <a:r>
              <a:rPr lang="en-US" altLang="zh-CN" sz="1200" dirty="0"/>
              <a:t>}</a:t>
            </a:r>
            <a:endParaRPr lang="zh-CN" altLang="en-US" sz="1200" dirty="0"/>
          </a:p>
        </p:txBody>
      </p:sp>
      <p:sp>
        <p:nvSpPr>
          <p:cNvPr id="7" name="文本框 6"/>
          <p:cNvSpPr txBox="1"/>
          <p:nvPr/>
        </p:nvSpPr>
        <p:spPr>
          <a:xfrm>
            <a:off x="5486401" y="176423"/>
            <a:ext cx="4869288" cy="6001643"/>
          </a:xfrm>
          <a:prstGeom prst="rect">
            <a:avLst/>
          </a:prstGeom>
          <a:noFill/>
        </p:spPr>
        <p:txBody>
          <a:bodyPr wrap="square" rtlCol="0">
            <a:spAutoFit/>
          </a:bodyPr>
          <a:lstStyle/>
          <a:p>
            <a:r>
              <a:rPr lang="en-US" altLang="zh-CN" sz="1200" dirty="0" smtClean="0">
                <a:solidFill>
                  <a:srgbClr val="00B0F0"/>
                </a:solidFill>
              </a:rPr>
              <a:t>3. </a:t>
            </a:r>
            <a:r>
              <a:rPr lang="zh-CN" altLang="en-US" sz="1200" dirty="0" smtClean="0">
                <a:solidFill>
                  <a:srgbClr val="00B0F0"/>
                </a:solidFill>
              </a:rPr>
              <a:t>创建</a:t>
            </a:r>
            <a:r>
              <a:rPr lang="en-US" altLang="zh-CN" sz="1200" dirty="0" err="1">
                <a:solidFill>
                  <a:srgbClr val="00B0F0"/>
                </a:solidFill>
              </a:rPr>
              <a:t>PlayControl.ets</a:t>
            </a:r>
            <a:r>
              <a:rPr lang="zh-CN" altLang="en-US" sz="1200" dirty="0" smtClean="0">
                <a:solidFill>
                  <a:srgbClr val="00B0F0"/>
                </a:solidFill>
              </a:rPr>
              <a:t>类</a:t>
            </a:r>
            <a:endParaRPr lang="en-US" altLang="zh-CN" sz="1200" dirty="0" smtClean="0">
              <a:solidFill>
                <a:srgbClr val="00B0F0"/>
              </a:solidFill>
            </a:endParaRPr>
          </a:p>
          <a:p>
            <a:endParaRPr lang="zh-CN" altLang="en-US" sz="1200" dirty="0">
              <a:solidFill>
                <a:srgbClr val="00B0F0"/>
              </a:solidFill>
            </a:endParaRPr>
          </a:p>
          <a:p>
            <a:r>
              <a:rPr lang="zh-CN" altLang="en-US" sz="1200" dirty="0"/>
              <a:t>创建</a:t>
            </a:r>
            <a:r>
              <a:rPr lang="en-US" altLang="zh-CN" sz="1200" dirty="0" err="1"/>
              <a:t>PlayControl.ets</a:t>
            </a:r>
            <a:r>
              <a:rPr lang="zh-CN" altLang="en-US" sz="1200" dirty="0"/>
              <a:t>类，该类用于实现播放控制按钮。代码如下：</a:t>
            </a:r>
          </a:p>
          <a:p>
            <a:r>
              <a:rPr lang="en-US" altLang="zh-CN" sz="1200" dirty="0"/>
              <a:t>import { </a:t>
            </a:r>
            <a:r>
              <a:rPr lang="en-US" altLang="zh-CN" sz="1200" dirty="0" err="1"/>
              <a:t>VideoController</a:t>
            </a:r>
            <a:r>
              <a:rPr lang="en-US" altLang="zh-CN" sz="1200" dirty="0"/>
              <a:t> } from '../controller/</a:t>
            </a:r>
            <a:r>
              <a:rPr lang="en-US" altLang="zh-CN" sz="1200" dirty="0" err="1"/>
              <a:t>VideoController</a:t>
            </a:r>
            <a:r>
              <a:rPr lang="en-US" altLang="zh-CN" sz="1200" dirty="0"/>
              <a:t>';</a:t>
            </a:r>
          </a:p>
          <a:p>
            <a:r>
              <a:rPr lang="en-US" altLang="zh-CN" sz="1200" dirty="0"/>
              <a:t>import { </a:t>
            </a:r>
            <a:r>
              <a:rPr lang="en-US" altLang="zh-CN" sz="1200" dirty="0" err="1"/>
              <a:t>CommonConstants</a:t>
            </a:r>
            <a:r>
              <a:rPr lang="en-US" altLang="zh-CN" sz="1200" dirty="0"/>
              <a:t> } from '../common/constants/</a:t>
            </a:r>
            <a:r>
              <a:rPr lang="en-US" altLang="zh-CN" sz="1200" dirty="0" err="1"/>
              <a:t>CommonConstants</a:t>
            </a:r>
            <a:r>
              <a:rPr lang="en-US" altLang="zh-CN" sz="1200" dirty="0"/>
              <a:t>';</a:t>
            </a:r>
          </a:p>
          <a:p>
            <a:r>
              <a:rPr lang="en-US" altLang="zh-CN" sz="1200" dirty="0"/>
              <a:t>import { </a:t>
            </a:r>
            <a:r>
              <a:rPr lang="en-US" altLang="zh-CN" sz="1200" dirty="0" err="1"/>
              <a:t>PlayConstants</a:t>
            </a:r>
            <a:r>
              <a:rPr lang="en-US" altLang="zh-CN" sz="1200" dirty="0"/>
              <a:t> } from '../common/constants/</a:t>
            </a:r>
            <a:r>
              <a:rPr lang="en-US" altLang="zh-CN" sz="1200" dirty="0" err="1"/>
              <a:t>PlayConstants</a:t>
            </a:r>
            <a:r>
              <a:rPr lang="en-US" altLang="zh-CN" sz="1200" dirty="0"/>
              <a:t>';</a:t>
            </a:r>
          </a:p>
          <a:p>
            <a:endParaRPr lang="en-US" altLang="zh-CN" sz="1200" dirty="0"/>
          </a:p>
          <a:p>
            <a:r>
              <a:rPr lang="en-US" altLang="zh-CN" sz="1200" dirty="0"/>
              <a:t>@Component</a:t>
            </a:r>
          </a:p>
          <a:p>
            <a:r>
              <a:rPr lang="en-US" altLang="zh-CN" sz="1200" dirty="0"/>
              <a:t>export </a:t>
            </a:r>
            <a:r>
              <a:rPr lang="en-US" altLang="zh-CN" sz="1200" dirty="0" err="1"/>
              <a:t>struct</a:t>
            </a:r>
            <a:r>
              <a:rPr lang="en-US" altLang="zh-CN" sz="1200" dirty="0"/>
              <a:t> </a:t>
            </a:r>
            <a:r>
              <a:rPr lang="en-US" altLang="zh-CN" sz="1200" dirty="0" err="1"/>
              <a:t>PlayControl</a:t>
            </a:r>
            <a:r>
              <a:rPr lang="en-US" altLang="zh-CN" sz="1200" dirty="0"/>
              <a:t> {</a:t>
            </a:r>
          </a:p>
          <a:p>
            <a:r>
              <a:rPr lang="en-US" altLang="zh-CN" sz="1200" dirty="0"/>
              <a:t>  private </a:t>
            </a:r>
            <a:r>
              <a:rPr lang="en-US" altLang="zh-CN" sz="1200" dirty="0" err="1"/>
              <a:t>playVideoModel</a:t>
            </a:r>
            <a:r>
              <a:rPr lang="en-US" altLang="zh-CN" sz="1200" dirty="0"/>
              <a:t>: </a:t>
            </a:r>
            <a:r>
              <a:rPr lang="en-US" altLang="zh-CN" sz="1200" dirty="0" err="1"/>
              <a:t>VideoController</a:t>
            </a:r>
            <a:r>
              <a:rPr lang="en-US" altLang="zh-CN" sz="1200" dirty="0"/>
              <a:t>;</a:t>
            </a:r>
          </a:p>
          <a:p>
            <a:r>
              <a:rPr lang="en-US" altLang="zh-CN" sz="1200" dirty="0"/>
              <a:t>  @Consume status: number;</a:t>
            </a:r>
          </a:p>
          <a:p>
            <a:endParaRPr lang="en-US" altLang="zh-CN" sz="1200" dirty="0"/>
          </a:p>
          <a:p>
            <a:r>
              <a:rPr lang="en-US" altLang="zh-CN" sz="1200" dirty="0"/>
              <a:t>  build() {</a:t>
            </a:r>
          </a:p>
          <a:p>
            <a:r>
              <a:rPr lang="en-US" altLang="zh-CN" sz="1200" dirty="0"/>
              <a:t>    Column() {</a:t>
            </a:r>
          </a:p>
          <a:p>
            <a:r>
              <a:rPr lang="en-US" altLang="zh-CN" sz="1200" dirty="0"/>
              <a:t>      Row() {</a:t>
            </a:r>
          </a:p>
          <a:p>
            <a:r>
              <a:rPr lang="en-US" altLang="zh-CN" sz="1200" dirty="0"/>
              <a:t>        Image($r('</a:t>
            </a:r>
            <a:r>
              <a:rPr lang="en-US" altLang="zh-CN" sz="1200" dirty="0" err="1"/>
              <a:t>app.media.ic_previous</a:t>
            </a:r>
            <a:r>
              <a:rPr lang="en-US" altLang="zh-CN" sz="1200" dirty="0"/>
              <a:t>'))</a:t>
            </a:r>
          </a:p>
          <a:p>
            <a:r>
              <a:rPr lang="en-US" altLang="zh-CN" sz="1200" dirty="0"/>
              <a:t>          .width($r('</a:t>
            </a:r>
            <a:r>
              <a:rPr lang="en-US" altLang="zh-CN" sz="1200" dirty="0" err="1"/>
              <a:t>app.float.control_image_width</a:t>
            </a:r>
            <a:r>
              <a:rPr lang="en-US" altLang="zh-CN" sz="1200" dirty="0"/>
              <a:t>'))</a:t>
            </a:r>
          </a:p>
          <a:p>
            <a:r>
              <a:rPr lang="en-US" altLang="zh-CN" sz="1200" dirty="0"/>
              <a:t>          .</a:t>
            </a:r>
            <a:r>
              <a:rPr lang="en-US" altLang="zh-CN" sz="1200" dirty="0" err="1"/>
              <a:t>aspectRatio</a:t>
            </a:r>
            <a:r>
              <a:rPr lang="en-US" altLang="zh-CN" sz="1200" dirty="0"/>
              <a:t>(</a:t>
            </a:r>
            <a:r>
              <a:rPr lang="en-US" altLang="zh-CN" sz="1200" dirty="0" err="1"/>
              <a:t>CommonConstants.ASPECT_RATIO</a:t>
            </a:r>
            <a:r>
              <a:rPr lang="en-US" altLang="zh-CN" sz="1200" dirty="0"/>
              <a:t>)</a:t>
            </a:r>
          </a:p>
          <a:p>
            <a:r>
              <a:rPr lang="en-US" altLang="zh-CN" sz="1200" dirty="0"/>
              <a:t>          .</a:t>
            </a:r>
            <a:r>
              <a:rPr lang="en-US" altLang="zh-CN" sz="1200" dirty="0" err="1"/>
              <a:t>onClick</a:t>
            </a:r>
            <a:r>
              <a:rPr lang="en-US" altLang="zh-CN" sz="1200" dirty="0"/>
              <a:t>(</a:t>
            </a:r>
            <a:r>
              <a:rPr lang="en-US" altLang="zh-CN" sz="1200" dirty="0" err="1"/>
              <a:t>async</a:t>
            </a:r>
            <a:r>
              <a:rPr lang="en-US" altLang="zh-CN" sz="1200" dirty="0"/>
              <a:t> () =&gt; {</a:t>
            </a:r>
          </a:p>
          <a:p>
            <a:r>
              <a:rPr lang="en-US" altLang="zh-CN" sz="1200" dirty="0"/>
              <a:t>            </a:t>
            </a:r>
            <a:r>
              <a:rPr lang="en-US" altLang="zh-CN" sz="1200" dirty="0" err="1"/>
              <a:t>this.playVideoModel.previousVideo</a:t>
            </a:r>
            <a:r>
              <a:rPr lang="en-US" altLang="zh-CN" sz="1200" dirty="0"/>
              <a:t>();</a:t>
            </a:r>
          </a:p>
          <a:p>
            <a:r>
              <a:rPr lang="en-US" altLang="zh-CN" sz="1200" dirty="0"/>
              <a:t>            </a:t>
            </a:r>
            <a:r>
              <a:rPr lang="en-US" altLang="zh-CN" sz="1200" dirty="0" err="1"/>
              <a:t>this.status</a:t>
            </a:r>
            <a:r>
              <a:rPr lang="en-US" altLang="zh-CN" sz="1200" dirty="0"/>
              <a:t> = </a:t>
            </a:r>
            <a:r>
              <a:rPr lang="en-US" altLang="zh-CN" sz="1200" dirty="0" err="1"/>
              <a:t>CommonConstants.STATUS_START</a:t>
            </a:r>
            <a:r>
              <a:rPr lang="en-US" altLang="zh-CN" sz="1200" dirty="0"/>
              <a:t>;</a:t>
            </a:r>
          </a:p>
          <a:p>
            <a:r>
              <a:rPr lang="en-US" altLang="zh-CN" sz="1200" dirty="0"/>
              <a:t>          })</a:t>
            </a:r>
          </a:p>
          <a:p>
            <a:r>
              <a:rPr lang="en-US" altLang="zh-CN" sz="1200" dirty="0"/>
              <a:t>        Column() {</a:t>
            </a:r>
          </a:p>
          <a:p>
            <a:r>
              <a:rPr lang="en-US" altLang="zh-CN" sz="1200" dirty="0"/>
              <a:t>          Image(</a:t>
            </a:r>
            <a:r>
              <a:rPr lang="en-US" altLang="zh-CN" sz="1200" dirty="0" err="1"/>
              <a:t>this.status</a:t>
            </a:r>
            <a:r>
              <a:rPr lang="en-US" altLang="zh-CN" sz="1200" dirty="0"/>
              <a:t> === </a:t>
            </a:r>
            <a:r>
              <a:rPr lang="en-US" altLang="zh-CN" sz="1200" dirty="0" err="1"/>
              <a:t>CommonConstants.STATUS_START</a:t>
            </a:r>
            <a:r>
              <a:rPr lang="en-US" altLang="zh-CN" sz="1200" dirty="0"/>
              <a:t> ?</a:t>
            </a:r>
          </a:p>
          <a:p>
            <a:r>
              <a:rPr lang="en-US" altLang="zh-CN" sz="1200" dirty="0"/>
              <a:t>            $r('</a:t>
            </a:r>
            <a:r>
              <a:rPr lang="en-US" altLang="zh-CN" sz="1200" dirty="0" err="1"/>
              <a:t>app.media.ic_pause</a:t>
            </a:r>
            <a:r>
              <a:rPr lang="en-US" altLang="zh-CN" sz="1200" dirty="0"/>
              <a:t>') : $r('</a:t>
            </a:r>
            <a:r>
              <a:rPr lang="en-US" altLang="zh-CN" sz="1200" dirty="0" err="1"/>
              <a:t>app.media.ic_play</a:t>
            </a:r>
            <a:r>
              <a:rPr lang="en-US" altLang="zh-CN" sz="1200" dirty="0"/>
              <a:t>'))</a:t>
            </a:r>
          </a:p>
          <a:p>
            <a:r>
              <a:rPr lang="en-US" altLang="zh-CN" sz="1200" dirty="0"/>
              <a:t>            .width($r('</a:t>
            </a:r>
            <a:r>
              <a:rPr lang="en-US" altLang="zh-CN" sz="1200" dirty="0" err="1"/>
              <a:t>app.float.control_image_width</a:t>
            </a:r>
            <a:r>
              <a:rPr lang="en-US" altLang="zh-CN" sz="1200" dirty="0"/>
              <a:t>'))</a:t>
            </a:r>
          </a:p>
          <a:p>
            <a:r>
              <a:rPr lang="en-US" altLang="zh-CN" sz="1200" dirty="0"/>
              <a:t>            .</a:t>
            </a:r>
            <a:r>
              <a:rPr lang="en-US" altLang="zh-CN" sz="1200" dirty="0" err="1"/>
              <a:t>aspectRatio</a:t>
            </a:r>
            <a:r>
              <a:rPr lang="en-US" altLang="zh-CN" sz="1200" dirty="0"/>
              <a:t>(</a:t>
            </a:r>
            <a:r>
              <a:rPr lang="en-US" altLang="zh-CN" sz="1200" dirty="0" err="1"/>
              <a:t>CommonConstants.ASPECT_RATIO</a:t>
            </a:r>
            <a:r>
              <a:rPr lang="en-US" altLang="zh-CN" sz="1200" dirty="0"/>
              <a:t>)</a:t>
            </a:r>
          </a:p>
          <a:p>
            <a:r>
              <a:rPr lang="en-US" altLang="zh-CN" sz="1200" dirty="0"/>
              <a:t>            .</a:t>
            </a:r>
            <a:r>
              <a:rPr lang="en-US" altLang="zh-CN" sz="1200" dirty="0" err="1"/>
              <a:t>onClick</a:t>
            </a:r>
            <a:r>
              <a:rPr lang="en-US" altLang="zh-CN" sz="1200" dirty="0"/>
              <a:t>(</a:t>
            </a:r>
            <a:r>
              <a:rPr lang="en-US" altLang="zh-CN" sz="1200" dirty="0" err="1"/>
              <a:t>async</a:t>
            </a:r>
            <a:r>
              <a:rPr lang="en-US" altLang="zh-CN" sz="1200" dirty="0"/>
              <a:t> () =&gt; {</a:t>
            </a:r>
          </a:p>
          <a:p>
            <a:r>
              <a:rPr lang="en-US" altLang="zh-CN" sz="1200" dirty="0"/>
              <a:t>              let </a:t>
            </a:r>
            <a:r>
              <a:rPr lang="en-US" altLang="zh-CN" sz="1200" dirty="0" err="1"/>
              <a:t>curStatus</a:t>
            </a:r>
            <a:r>
              <a:rPr lang="en-US" altLang="zh-CN" sz="1200" dirty="0"/>
              <a:t> = (</a:t>
            </a:r>
            <a:r>
              <a:rPr lang="en-US" altLang="zh-CN" sz="1200" dirty="0" err="1"/>
              <a:t>this.playVideoModel.getStatus</a:t>
            </a:r>
            <a:r>
              <a:rPr lang="en-US" altLang="zh-CN" sz="1200" dirty="0"/>
              <a:t>() === </a:t>
            </a:r>
          </a:p>
          <a:p>
            <a:endParaRPr lang="en-US" altLang="zh-CN" sz="1200" dirty="0"/>
          </a:p>
          <a:p>
            <a:r>
              <a:rPr lang="en-US" altLang="zh-CN" sz="1200" dirty="0" err="1"/>
              <a:t>CommonConstants.STATUS_START</a:t>
            </a:r>
            <a:r>
              <a:rPr lang="en-US" altLang="zh-CN" sz="1200" dirty="0"/>
              <a:t>);</a:t>
            </a:r>
            <a:endParaRPr lang="zh-CN" altLang="en-US" sz="1200" dirty="0"/>
          </a:p>
        </p:txBody>
      </p:sp>
    </p:spTree>
    <p:extLst>
      <p:ext uri="{BB962C8B-B14F-4D97-AF65-F5344CB8AC3E}">
        <p14:creationId xmlns:p14="http://schemas.microsoft.com/office/powerpoint/2010/main" val="2240490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05308" y="356726"/>
            <a:ext cx="4198512" cy="4524315"/>
          </a:xfrm>
          <a:prstGeom prst="rect">
            <a:avLst/>
          </a:prstGeom>
          <a:noFill/>
        </p:spPr>
        <p:txBody>
          <a:bodyPr wrap="square" rtlCol="0">
            <a:spAutoFit/>
          </a:bodyPr>
          <a:lstStyle/>
          <a:p>
            <a:endParaRPr lang="en-US" altLang="zh-CN" sz="1200" dirty="0" smtClean="0">
              <a:solidFill>
                <a:srgbClr val="00B0F0"/>
              </a:solidFill>
            </a:endParaRPr>
          </a:p>
          <a:p>
            <a:endParaRPr lang="zh-CN" altLang="en-US" sz="1200" dirty="0">
              <a:solidFill>
                <a:srgbClr val="00B0F0"/>
              </a:solidFill>
            </a:endParaRPr>
          </a:p>
          <a:p>
            <a:r>
              <a:rPr lang="en-US" altLang="zh-CN" sz="1200" dirty="0" err="1"/>
              <a:t>this.status</a:t>
            </a:r>
            <a:r>
              <a:rPr lang="en-US" altLang="zh-CN" sz="1200" dirty="0"/>
              <a:t> = </a:t>
            </a:r>
            <a:r>
              <a:rPr lang="en-US" altLang="zh-CN" sz="1200" dirty="0" err="1"/>
              <a:t>curStatus</a:t>
            </a:r>
            <a:r>
              <a:rPr lang="en-US" altLang="zh-CN" sz="1200" dirty="0"/>
              <a:t> ? </a:t>
            </a:r>
            <a:r>
              <a:rPr lang="en-US" altLang="zh-CN" sz="1200" dirty="0" err="1"/>
              <a:t>CommonConstants.STATUS_PAUSE</a:t>
            </a:r>
            <a:r>
              <a:rPr lang="en-US" altLang="zh-CN" sz="1200" dirty="0"/>
              <a:t> : </a:t>
            </a:r>
          </a:p>
          <a:p>
            <a:endParaRPr lang="en-US" altLang="zh-CN" sz="1200" dirty="0"/>
          </a:p>
          <a:p>
            <a:r>
              <a:rPr lang="en-US" altLang="zh-CN" sz="1200" dirty="0" err="1"/>
              <a:t>CommonConstants.STATUS_START</a:t>
            </a:r>
            <a:r>
              <a:rPr lang="en-US" altLang="zh-CN" sz="1200" dirty="0"/>
              <a:t>;</a:t>
            </a:r>
          </a:p>
          <a:p>
            <a:r>
              <a:rPr lang="en-US" altLang="zh-CN" sz="1200" dirty="0"/>
              <a:t>              </a:t>
            </a:r>
            <a:r>
              <a:rPr lang="en-US" altLang="zh-CN" sz="1200" dirty="0" err="1"/>
              <a:t>this.playVideoModel.switchPlayOrPause</a:t>
            </a:r>
            <a:r>
              <a:rPr lang="en-US" altLang="zh-CN" sz="1200" dirty="0"/>
              <a:t>();</a:t>
            </a:r>
          </a:p>
          <a:p>
            <a:r>
              <a:rPr lang="en-US" altLang="zh-CN" sz="1200" dirty="0"/>
              <a:t>            })</a:t>
            </a:r>
          </a:p>
          <a:p>
            <a:r>
              <a:rPr lang="en-US" altLang="zh-CN" sz="1200" dirty="0"/>
              <a:t>        }</a:t>
            </a:r>
          </a:p>
          <a:p>
            <a:r>
              <a:rPr lang="en-US" altLang="zh-CN" sz="1200" dirty="0"/>
              <a:t>        .</a:t>
            </a:r>
            <a:r>
              <a:rPr lang="en-US" altLang="zh-CN" sz="1200" dirty="0" err="1"/>
              <a:t>layoutWeight</a:t>
            </a:r>
            <a:r>
              <a:rPr lang="en-US" altLang="zh-CN" sz="1200" dirty="0"/>
              <a:t>(1)</a:t>
            </a:r>
          </a:p>
          <a:p>
            <a:r>
              <a:rPr lang="en-US" altLang="zh-CN" sz="1200" dirty="0"/>
              <a:t>        Image($r('</a:t>
            </a:r>
            <a:r>
              <a:rPr lang="en-US" altLang="zh-CN" sz="1200" dirty="0" err="1"/>
              <a:t>app.media.ic_next</a:t>
            </a:r>
            <a:r>
              <a:rPr lang="en-US" altLang="zh-CN" sz="1200" dirty="0"/>
              <a:t>'))</a:t>
            </a:r>
          </a:p>
          <a:p>
            <a:r>
              <a:rPr lang="en-US" altLang="zh-CN" sz="1200" dirty="0"/>
              <a:t>          .width($r('</a:t>
            </a:r>
            <a:r>
              <a:rPr lang="en-US" altLang="zh-CN" sz="1200" dirty="0" err="1"/>
              <a:t>app.float.control_image_width</a:t>
            </a:r>
            <a:r>
              <a:rPr lang="en-US" altLang="zh-CN" sz="1200" dirty="0"/>
              <a:t>'))</a:t>
            </a:r>
          </a:p>
          <a:p>
            <a:r>
              <a:rPr lang="en-US" altLang="zh-CN" sz="1200" dirty="0"/>
              <a:t>          .</a:t>
            </a:r>
            <a:r>
              <a:rPr lang="en-US" altLang="zh-CN" sz="1200" dirty="0" err="1"/>
              <a:t>aspectRatio</a:t>
            </a:r>
            <a:r>
              <a:rPr lang="en-US" altLang="zh-CN" sz="1200" dirty="0"/>
              <a:t>(</a:t>
            </a:r>
            <a:r>
              <a:rPr lang="en-US" altLang="zh-CN" sz="1200" dirty="0" err="1"/>
              <a:t>CommonConstants.ASPECT_RATIO</a:t>
            </a:r>
            <a:r>
              <a:rPr lang="en-US" altLang="zh-CN" sz="1200" dirty="0"/>
              <a:t>)</a:t>
            </a:r>
          </a:p>
          <a:p>
            <a:r>
              <a:rPr lang="en-US" altLang="zh-CN" sz="1200" dirty="0"/>
              <a:t>          .</a:t>
            </a:r>
            <a:r>
              <a:rPr lang="en-US" altLang="zh-CN" sz="1200" dirty="0" err="1"/>
              <a:t>onClick</a:t>
            </a:r>
            <a:r>
              <a:rPr lang="en-US" altLang="zh-CN" sz="1200" dirty="0"/>
              <a:t>(() =&gt; {</a:t>
            </a:r>
          </a:p>
          <a:p>
            <a:r>
              <a:rPr lang="en-US" altLang="zh-CN" sz="1200" dirty="0"/>
              <a:t>            </a:t>
            </a:r>
            <a:r>
              <a:rPr lang="en-US" altLang="zh-CN" sz="1200" dirty="0" err="1"/>
              <a:t>this.playVideoModel.nextVideo</a:t>
            </a:r>
            <a:r>
              <a:rPr lang="en-US" altLang="zh-CN" sz="1200" dirty="0"/>
              <a:t>();</a:t>
            </a:r>
          </a:p>
          <a:p>
            <a:r>
              <a:rPr lang="en-US" altLang="zh-CN" sz="1200" dirty="0"/>
              <a:t>            </a:t>
            </a:r>
            <a:r>
              <a:rPr lang="en-US" altLang="zh-CN" sz="1200" dirty="0" err="1"/>
              <a:t>this.status</a:t>
            </a:r>
            <a:r>
              <a:rPr lang="en-US" altLang="zh-CN" sz="1200" dirty="0"/>
              <a:t> = </a:t>
            </a:r>
            <a:r>
              <a:rPr lang="en-US" altLang="zh-CN" sz="1200" dirty="0" err="1"/>
              <a:t>CommonConstants.STATUS_START</a:t>
            </a:r>
            <a:r>
              <a:rPr lang="en-US" altLang="zh-CN" sz="1200" dirty="0"/>
              <a:t>;</a:t>
            </a:r>
          </a:p>
          <a:p>
            <a:r>
              <a:rPr lang="en-US" altLang="zh-CN" sz="1200" dirty="0"/>
              <a:t>          })</a:t>
            </a:r>
          </a:p>
          <a:p>
            <a:r>
              <a:rPr lang="en-US" altLang="zh-CN" sz="1200" dirty="0"/>
              <a:t>      }</a:t>
            </a:r>
          </a:p>
          <a:p>
            <a:r>
              <a:rPr lang="en-US" altLang="zh-CN" sz="1200" dirty="0"/>
              <a:t>      .width(</a:t>
            </a:r>
            <a:r>
              <a:rPr lang="en-US" altLang="zh-CN" sz="1200" dirty="0" err="1"/>
              <a:t>PlayConstants.PLAY_CONTROL.ROW_WIDTH</a:t>
            </a:r>
            <a:r>
              <a:rPr lang="en-US" altLang="zh-CN" sz="1200" dirty="0"/>
              <a:t>)</a:t>
            </a:r>
          </a:p>
          <a:p>
            <a:r>
              <a:rPr lang="en-US" altLang="zh-CN" sz="1200" dirty="0"/>
              <a:t>    }</a:t>
            </a:r>
          </a:p>
          <a:p>
            <a:r>
              <a:rPr lang="en-US" altLang="zh-CN" sz="1200" dirty="0"/>
              <a:t>    .width(</a:t>
            </a:r>
            <a:r>
              <a:rPr lang="en-US" altLang="zh-CN" sz="1200" dirty="0" err="1"/>
              <a:t>CommonConstants.FULL_PERCENT</a:t>
            </a:r>
            <a:r>
              <a:rPr lang="en-US" altLang="zh-CN" sz="1200" dirty="0"/>
              <a:t>)</a:t>
            </a:r>
          </a:p>
          <a:p>
            <a:r>
              <a:rPr lang="en-US" altLang="zh-CN" sz="1200" dirty="0"/>
              <a:t>    .height(</a:t>
            </a:r>
            <a:r>
              <a:rPr lang="en-US" altLang="zh-CN" sz="1200" dirty="0" err="1"/>
              <a:t>CommonConstants.FULL_PERCENT</a:t>
            </a:r>
            <a:r>
              <a:rPr lang="en-US" altLang="zh-CN" sz="1200" dirty="0"/>
              <a:t>)</a:t>
            </a:r>
          </a:p>
          <a:p>
            <a:r>
              <a:rPr lang="en-US" altLang="zh-CN" sz="1200" dirty="0"/>
              <a:t>    .</a:t>
            </a:r>
            <a:r>
              <a:rPr lang="en-US" altLang="zh-CN" sz="1200" dirty="0" err="1"/>
              <a:t>justifyContent</a:t>
            </a:r>
            <a:r>
              <a:rPr lang="en-US" altLang="zh-CN" sz="1200" dirty="0"/>
              <a:t>(</a:t>
            </a:r>
            <a:r>
              <a:rPr lang="en-US" altLang="zh-CN" sz="1200" dirty="0" err="1"/>
              <a:t>FlexAlign.Center</a:t>
            </a:r>
            <a:r>
              <a:rPr lang="en-US" altLang="zh-CN" sz="1200" dirty="0"/>
              <a:t>)</a:t>
            </a:r>
          </a:p>
          <a:p>
            <a:r>
              <a:rPr lang="en-US" altLang="zh-CN" sz="1200" dirty="0"/>
              <a:t>  }</a:t>
            </a:r>
          </a:p>
          <a:p>
            <a:r>
              <a:rPr lang="en-US" altLang="zh-CN" sz="1200" dirty="0"/>
              <a:t>}</a:t>
            </a:r>
            <a:endParaRPr lang="zh-CN" altLang="en-US" sz="1200" dirty="0"/>
          </a:p>
        </p:txBody>
      </p:sp>
      <p:sp>
        <p:nvSpPr>
          <p:cNvPr id="4" name="文本框 3"/>
          <p:cNvSpPr txBox="1"/>
          <p:nvPr/>
        </p:nvSpPr>
        <p:spPr>
          <a:xfrm>
            <a:off x="5342586" y="0"/>
            <a:ext cx="6647644" cy="6186309"/>
          </a:xfrm>
          <a:prstGeom prst="rect">
            <a:avLst/>
          </a:prstGeom>
          <a:noFill/>
        </p:spPr>
        <p:txBody>
          <a:bodyPr wrap="square" rtlCol="0">
            <a:spAutoFit/>
          </a:bodyPr>
          <a:lstStyle/>
          <a:p>
            <a:endParaRPr lang="en-US" altLang="zh-CN" sz="1200" dirty="0" smtClean="0">
              <a:solidFill>
                <a:srgbClr val="00B0F0"/>
              </a:solidFill>
            </a:endParaRPr>
          </a:p>
          <a:p>
            <a:endParaRPr lang="zh-CN" altLang="en-US" sz="1200" dirty="0">
              <a:solidFill>
                <a:srgbClr val="00B0F0"/>
              </a:solidFill>
            </a:endParaRPr>
          </a:p>
          <a:p>
            <a:r>
              <a:rPr lang="en-US" altLang="zh-CN" sz="1200" dirty="0" smtClean="0">
                <a:solidFill>
                  <a:srgbClr val="00B0F0"/>
                </a:solidFill>
              </a:rPr>
              <a:t>2. </a:t>
            </a:r>
            <a:r>
              <a:rPr lang="zh-CN" altLang="en-US" sz="1200" dirty="0" smtClean="0">
                <a:solidFill>
                  <a:srgbClr val="00B0F0"/>
                </a:solidFill>
              </a:rPr>
              <a:t>创建</a:t>
            </a:r>
            <a:r>
              <a:rPr lang="en-US" altLang="zh-CN" sz="1200" dirty="0" err="1">
                <a:solidFill>
                  <a:srgbClr val="00B0F0"/>
                </a:solidFill>
              </a:rPr>
              <a:t>PlayPage.ets</a:t>
            </a:r>
            <a:r>
              <a:rPr lang="zh-CN" altLang="en-US" sz="1200" dirty="0" smtClean="0">
                <a:solidFill>
                  <a:srgbClr val="00B0F0"/>
                </a:solidFill>
              </a:rPr>
              <a:t>类</a:t>
            </a:r>
            <a:endParaRPr lang="en-US" altLang="zh-CN" sz="1200" dirty="0" smtClean="0">
              <a:solidFill>
                <a:srgbClr val="00B0F0"/>
              </a:solidFill>
            </a:endParaRPr>
          </a:p>
          <a:p>
            <a:endParaRPr lang="en-US" altLang="zh-CN" sz="1200" dirty="0"/>
          </a:p>
          <a:p>
            <a:endParaRPr lang="zh-CN" altLang="en-US" sz="1200" dirty="0"/>
          </a:p>
          <a:p>
            <a:r>
              <a:rPr lang="zh-CN" altLang="en-US" sz="1200" dirty="0"/>
              <a:t>创建</a:t>
            </a:r>
            <a:r>
              <a:rPr lang="en-US" altLang="zh-CN" sz="1200" dirty="0" err="1"/>
              <a:t>PlayPage.ets</a:t>
            </a:r>
            <a:r>
              <a:rPr lang="zh-CN" altLang="en-US" sz="1200" dirty="0"/>
              <a:t>类，该类用于实现播放器整体界面。代码如下：</a:t>
            </a:r>
          </a:p>
          <a:p>
            <a:r>
              <a:rPr lang="en-US" altLang="zh-CN" sz="1200" dirty="0"/>
              <a:t>import router from '@</a:t>
            </a:r>
            <a:r>
              <a:rPr lang="en-US" altLang="zh-CN" sz="1200" dirty="0" err="1"/>
              <a:t>ohos.router</a:t>
            </a:r>
            <a:r>
              <a:rPr lang="en-US" altLang="zh-CN" sz="1200" dirty="0"/>
              <a:t>';</a:t>
            </a:r>
          </a:p>
          <a:p>
            <a:r>
              <a:rPr lang="en-US" altLang="zh-CN" sz="1200" dirty="0"/>
              <a:t>import { </a:t>
            </a:r>
            <a:r>
              <a:rPr lang="en-US" altLang="zh-CN" sz="1200" dirty="0" err="1"/>
              <a:t>PlayTitle</a:t>
            </a:r>
            <a:r>
              <a:rPr lang="en-US" altLang="zh-CN" sz="1200" dirty="0"/>
              <a:t> } from '../view/</a:t>
            </a:r>
            <a:r>
              <a:rPr lang="en-US" altLang="zh-CN" sz="1200" dirty="0" err="1"/>
              <a:t>PlayTitle</a:t>
            </a:r>
            <a:r>
              <a:rPr lang="en-US" altLang="zh-CN" sz="1200" dirty="0"/>
              <a:t>';</a:t>
            </a:r>
          </a:p>
          <a:p>
            <a:r>
              <a:rPr lang="en-US" altLang="zh-CN" sz="1200" dirty="0"/>
              <a:t>import { </a:t>
            </a:r>
            <a:r>
              <a:rPr lang="en-US" altLang="zh-CN" sz="1200" dirty="0" err="1"/>
              <a:t>PlayPlayer</a:t>
            </a:r>
            <a:r>
              <a:rPr lang="en-US" altLang="zh-CN" sz="1200" dirty="0"/>
              <a:t> } from '../view/</a:t>
            </a:r>
            <a:r>
              <a:rPr lang="en-US" altLang="zh-CN" sz="1200" dirty="0" err="1"/>
              <a:t>PlayPlayer</a:t>
            </a:r>
            <a:r>
              <a:rPr lang="en-US" altLang="zh-CN" sz="1200" dirty="0"/>
              <a:t>';</a:t>
            </a:r>
          </a:p>
          <a:p>
            <a:r>
              <a:rPr lang="en-US" altLang="zh-CN" sz="1200" dirty="0"/>
              <a:t>import { </a:t>
            </a:r>
            <a:r>
              <a:rPr lang="en-US" altLang="zh-CN" sz="1200" dirty="0" err="1"/>
              <a:t>PlayControl</a:t>
            </a:r>
            <a:r>
              <a:rPr lang="en-US" altLang="zh-CN" sz="1200" dirty="0"/>
              <a:t> } from '../view/</a:t>
            </a:r>
            <a:r>
              <a:rPr lang="en-US" altLang="zh-CN" sz="1200" dirty="0" err="1"/>
              <a:t>PlayControl</a:t>
            </a:r>
            <a:r>
              <a:rPr lang="en-US" altLang="zh-CN" sz="1200" dirty="0"/>
              <a:t>';</a:t>
            </a:r>
          </a:p>
          <a:p>
            <a:r>
              <a:rPr lang="en-US" altLang="zh-CN" sz="1200" dirty="0"/>
              <a:t>import { </a:t>
            </a:r>
            <a:r>
              <a:rPr lang="en-US" altLang="zh-CN" sz="1200" dirty="0" err="1"/>
              <a:t>PlayProgress</a:t>
            </a:r>
            <a:r>
              <a:rPr lang="en-US" altLang="zh-CN" sz="1200" dirty="0"/>
              <a:t> } from '../view/</a:t>
            </a:r>
            <a:r>
              <a:rPr lang="en-US" altLang="zh-CN" sz="1200" dirty="0" err="1"/>
              <a:t>PlayProgress</a:t>
            </a:r>
            <a:r>
              <a:rPr lang="en-US" altLang="zh-CN" sz="1200" dirty="0"/>
              <a:t>';</a:t>
            </a:r>
          </a:p>
          <a:p>
            <a:r>
              <a:rPr lang="en-US" altLang="zh-CN" sz="1200" dirty="0"/>
              <a:t>import { </a:t>
            </a:r>
            <a:r>
              <a:rPr lang="en-US" altLang="zh-CN" sz="1200" dirty="0" err="1"/>
              <a:t>VideoController</a:t>
            </a:r>
            <a:r>
              <a:rPr lang="en-US" altLang="zh-CN" sz="1200" dirty="0"/>
              <a:t> } from '../controller/</a:t>
            </a:r>
            <a:r>
              <a:rPr lang="en-US" altLang="zh-CN" sz="1200" dirty="0" err="1"/>
              <a:t>VideoController</a:t>
            </a:r>
            <a:r>
              <a:rPr lang="en-US" altLang="zh-CN" sz="1200" dirty="0"/>
              <a:t>';</a:t>
            </a:r>
          </a:p>
          <a:p>
            <a:r>
              <a:rPr lang="en-US" altLang="zh-CN" sz="1200" dirty="0"/>
              <a:t>import { </a:t>
            </a:r>
            <a:r>
              <a:rPr lang="en-US" altLang="zh-CN" sz="1200" dirty="0" err="1"/>
              <a:t>CommonConstants</a:t>
            </a:r>
            <a:r>
              <a:rPr lang="en-US" altLang="zh-CN" sz="1200" dirty="0"/>
              <a:t> } from '../common/constants/</a:t>
            </a:r>
            <a:r>
              <a:rPr lang="en-US" altLang="zh-CN" sz="1200" dirty="0" err="1"/>
              <a:t>CommonConstants</a:t>
            </a:r>
            <a:r>
              <a:rPr lang="en-US" altLang="zh-CN" sz="1200" dirty="0"/>
              <a:t>';</a:t>
            </a:r>
          </a:p>
          <a:p>
            <a:r>
              <a:rPr lang="en-US" altLang="zh-CN" sz="1200" dirty="0"/>
              <a:t>import { </a:t>
            </a:r>
            <a:r>
              <a:rPr lang="en-US" altLang="zh-CN" sz="1200" dirty="0" err="1"/>
              <a:t>PlayConstants</a:t>
            </a:r>
            <a:r>
              <a:rPr lang="en-US" altLang="zh-CN" sz="1200" dirty="0"/>
              <a:t> } from '../common/constants/</a:t>
            </a:r>
            <a:r>
              <a:rPr lang="en-US" altLang="zh-CN" sz="1200" dirty="0" err="1"/>
              <a:t>PlayConstants</a:t>
            </a:r>
            <a:r>
              <a:rPr lang="en-US" altLang="zh-CN" sz="1200" dirty="0"/>
              <a:t>';</a:t>
            </a:r>
          </a:p>
          <a:p>
            <a:endParaRPr lang="en-US" altLang="zh-CN" sz="1200" dirty="0"/>
          </a:p>
          <a:p>
            <a:r>
              <a:rPr lang="en-US" altLang="zh-CN" sz="1200" dirty="0"/>
              <a:t>@Entry</a:t>
            </a:r>
          </a:p>
          <a:p>
            <a:r>
              <a:rPr lang="en-US" altLang="zh-CN" sz="1200" dirty="0"/>
              <a:t>@Component</a:t>
            </a:r>
          </a:p>
          <a:p>
            <a:r>
              <a:rPr lang="en-US" altLang="zh-CN" sz="1200" dirty="0" err="1"/>
              <a:t>struct</a:t>
            </a:r>
            <a:r>
              <a:rPr lang="en-US" altLang="zh-CN" sz="1200" dirty="0"/>
              <a:t> </a:t>
            </a:r>
            <a:r>
              <a:rPr lang="en-US" altLang="zh-CN" sz="1200" dirty="0" err="1"/>
              <a:t>PlayPage</a:t>
            </a:r>
            <a:r>
              <a:rPr lang="en-US" altLang="zh-CN" sz="1200" dirty="0"/>
              <a:t> {</a:t>
            </a:r>
          </a:p>
          <a:p>
            <a:r>
              <a:rPr lang="en-US" altLang="zh-CN" sz="1200" dirty="0"/>
              <a:t>  @State </a:t>
            </a:r>
            <a:r>
              <a:rPr lang="en-US" altLang="zh-CN" sz="1200" dirty="0" err="1"/>
              <a:t>videoHeight</a:t>
            </a:r>
            <a:r>
              <a:rPr lang="en-US" altLang="zh-CN" sz="1200" dirty="0"/>
              <a:t>: string = </a:t>
            </a:r>
            <a:r>
              <a:rPr lang="en-US" altLang="zh-CN" sz="1200" dirty="0" err="1"/>
              <a:t>PlayConstants.PLAY_PAGE.PLAY_PLAYER_HEIGHT</a:t>
            </a:r>
            <a:r>
              <a:rPr lang="en-US" altLang="zh-CN" sz="1200" dirty="0"/>
              <a:t>;</a:t>
            </a:r>
          </a:p>
          <a:p>
            <a:r>
              <a:rPr lang="en-US" altLang="zh-CN" sz="1200" dirty="0"/>
              <a:t>  @State </a:t>
            </a:r>
            <a:r>
              <a:rPr lang="en-US" altLang="zh-CN" sz="1200" dirty="0" err="1"/>
              <a:t>videoWidth</a:t>
            </a:r>
            <a:r>
              <a:rPr lang="en-US" altLang="zh-CN" sz="1200" dirty="0"/>
              <a:t>: string = </a:t>
            </a:r>
            <a:r>
              <a:rPr lang="en-US" altLang="zh-CN" sz="1200" dirty="0" err="1"/>
              <a:t>CommonConstants.FULL_PERCENT</a:t>
            </a:r>
            <a:r>
              <a:rPr lang="en-US" altLang="zh-CN" sz="1200" dirty="0"/>
              <a:t>;</a:t>
            </a:r>
          </a:p>
          <a:p>
            <a:r>
              <a:rPr lang="en-US" altLang="zh-CN" sz="1200" dirty="0"/>
              <a:t>  @State </a:t>
            </a:r>
            <a:r>
              <a:rPr lang="en-US" altLang="zh-CN" sz="1200" dirty="0" err="1"/>
              <a:t>videoMargin</a:t>
            </a:r>
            <a:r>
              <a:rPr lang="en-US" altLang="zh-CN" sz="1200" dirty="0"/>
              <a:t>: string = </a:t>
            </a:r>
            <a:r>
              <a:rPr lang="en-US" altLang="zh-CN" sz="1200" dirty="0" err="1"/>
              <a:t>PlayConstants.PLAY_PAGE.MARGIN_ZERO</a:t>
            </a:r>
            <a:r>
              <a:rPr lang="en-US" altLang="zh-CN" sz="1200" dirty="0"/>
              <a:t>;</a:t>
            </a:r>
          </a:p>
          <a:p>
            <a:r>
              <a:rPr lang="en-US" altLang="zh-CN" sz="1200" dirty="0"/>
              <a:t>  @State </a:t>
            </a:r>
            <a:r>
              <a:rPr lang="en-US" altLang="zh-CN" sz="1200" dirty="0" err="1"/>
              <a:t>videoPosition</a:t>
            </a:r>
            <a:r>
              <a:rPr lang="en-US" altLang="zh-CN" sz="1200" dirty="0"/>
              <a:t>: </a:t>
            </a:r>
            <a:r>
              <a:rPr lang="en-US" altLang="zh-CN" sz="1200" dirty="0" err="1"/>
              <a:t>FlexAlign</a:t>
            </a:r>
            <a:r>
              <a:rPr lang="en-US" altLang="zh-CN" sz="1200" dirty="0"/>
              <a:t>  = </a:t>
            </a:r>
            <a:r>
              <a:rPr lang="en-US" altLang="zh-CN" sz="1200" dirty="0" err="1"/>
              <a:t>FlexAlign.Center</a:t>
            </a:r>
            <a:r>
              <a:rPr lang="en-US" altLang="zh-CN" sz="1200" dirty="0"/>
              <a:t>;</a:t>
            </a:r>
          </a:p>
          <a:p>
            <a:r>
              <a:rPr lang="en-US" altLang="zh-CN" sz="1200" dirty="0"/>
              <a:t>  private </a:t>
            </a:r>
            <a:r>
              <a:rPr lang="en-US" altLang="zh-CN" sz="1200" dirty="0" err="1"/>
              <a:t>playVideoModel</a:t>
            </a:r>
            <a:r>
              <a:rPr lang="en-US" altLang="zh-CN" sz="1200" dirty="0"/>
              <a:t>: </a:t>
            </a:r>
            <a:r>
              <a:rPr lang="en-US" altLang="zh-CN" sz="1200" dirty="0" err="1"/>
              <a:t>VideoController</a:t>
            </a:r>
            <a:r>
              <a:rPr lang="en-US" altLang="zh-CN" sz="1200" dirty="0"/>
              <a:t> = new </a:t>
            </a:r>
            <a:r>
              <a:rPr lang="en-US" altLang="zh-CN" sz="1200" dirty="0" err="1"/>
              <a:t>VideoController</a:t>
            </a:r>
            <a:r>
              <a:rPr lang="en-US" altLang="zh-CN" sz="1200" dirty="0"/>
              <a:t>();</a:t>
            </a:r>
          </a:p>
          <a:p>
            <a:r>
              <a:rPr lang="en-US" altLang="zh-CN" sz="1200" dirty="0"/>
              <a:t>  @Provide </a:t>
            </a:r>
            <a:r>
              <a:rPr lang="en-US" altLang="zh-CN" sz="1200" dirty="0" err="1"/>
              <a:t>src</a:t>
            </a:r>
            <a:r>
              <a:rPr lang="en-US" altLang="zh-CN" sz="1200" dirty="0"/>
              <a:t>: string = </a:t>
            </a:r>
            <a:r>
              <a:rPr lang="en-US" altLang="zh-CN" sz="1200" dirty="0" err="1"/>
              <a:t>router.getParams</a:t>
            </a:r>
            <a:r>
              <a:rPr lang="en-US" altLang="zh-CN" sz="1200" dirty="0"/>
              <a:t>()['</a:t>
            </a:r>
            <a:r>
              <a:rPr lang="en-US" altLang="zh-CN" sz="1200" dirty="0" err="1"/>
              <a:t>src</a:t>
            </a:r>
            <a:r>
              <a:rPr lang="en-US" altLang="zh-CN" sz="1200" dirty="0"/>
              <a:t>'];</a:t>
            </a:r>
          </a:p>
          <a:p>
            <a:r>
              <a:rPr lang="en-US" altLang="zh-CN" sz="1200" dirty="0"/>
              <a:t>  @Provide index: number = </a:t>
            </a:r>
            <a:r>
              <a:rPr lang="en-US" altLang="zh-CN" sz="1200" dirty="0" err="1"/>
              <a:t>router.getParams</a:t>
            </a:r>
            <a:r>
              <a:rPr lang="en-US" altLang="zh-CN" sz="1200" dirty="0"/>
              <a:t>()['index'];</a:t>
            </a:r>
          </a:p>
          <a:p>
            <a:r>
              <a:rPr lang="en-US" altLang="zh-CN" sz="1200" dirty="0"/>
              <a:t>  @Provide type: number = </a:t>
            </a:r>
            <a:r>
              <a:rPr lang="en-US" altLang="zh-CN" sz="1200" dirty="0" err="1"/>
              <a:t>router.getParams</a:t>
            </a:r>
            <a:r>
              <a:rPr lang="en-US" altLang="zh-CN" sz="1200" dirty="0"/>
              <a:t>()['type'];</a:t>
            </a:r>
          </a:p>
          <a:p>
            <a:r>
              <a:rPr lang="en-US" altLang="zh-CN" sz="1200" dirty="0"/>
              <a:t>  @Provide status: number = </a:t>
            </a:r>
            <a:r>
              <a:rPr lang="en-US" altLang="zh-CN" sz="1200" dirty="0" err="1"/>
              <a:t>CommonConstants.STATUS_START</a:t>
            </a:r>
            <a:r>
              <a:rPr lang="en-US" altLang="zh-CN" sz="1200" dirty="0"/>
              <a:t>;</a:t>
            </a:r>
          </a:p>
          <a:p>
            <a:r>
              <a:rPr lang="en-US" altLang="zh-CN" sz="1200" dirty="0"/>
              <a:t>  private </a:t>
            </a:r>
            <a:r>
              <a:rPr lang="en-US" altLang="zh-CN" sz="1200" dirty="0" err="1"/>
              <a:t>panOptionBright</a:t>
            </a:r>
            <a:r>
              <a:rPr lang="en-US" altLang="zh-CN" sz="1200" dirty="0"/>
              <a:t>: </a:t>
            </a:r>
            <a:r>
              <a:rPr lang="en-US" altLang="zh-CN" sz="1200" dirty="0" err="1"/>
              <a:t>PanGestureOptions</a:t>
            </a:r>
            <a:r>
              <a:rPr lang="en-US" altLang="zh-CN" sz="1200" dirty="0"/>
              <a:t> = new </a:t>
            </a:r>
            <a:r>
              <a:rPr lang="en-US" altLang="zh-CN" sz="1200" dirty="0" err="1"/>
              <a:t>PanGestureOptions</a:t>
            </a:r>
            <a:r>
              <a:rPr lang="en-US" altLang="zh-CN" sz="1200" dirty="0"/>
              <a:t>({ </a:t>
            </a:r>
          </a:p>
          <a:p>
            <a:endParaRPr lang="en-US" altLang="zh-CN" sz="1200" dirty="0"/>
          </a:p>
          <a:p>
            <a:r>
              <a:rPr lang="en-US" altLang="zh-CN" sz="1200" dirty="0"/>
              <a:t>direction: </a:t>
            </a:r>
            <a:r>
              <a:rPr lang="en-US" altLang="zh-CN" sz="1200" dirty="0" err="1"/>
              <a:t>PanDirection.Vertical</a:t>
            </a:r>
            <a:r>
              <a:rPr lang="en-US" altLang="zh-CN" sz="1200" dirty="0"/>
              <a:t> });</a:t>
            </a:r>
          </a:p>
          <a:p>
            <a:r>
              <a:rPr lang="en-US" altLang="zh-CN" sz="1200" dirty="0"/>
              <a:t>  private </a:t>
            </a:r>
            <a:r>
              <a:rPr lang="en-US" altLang="zh-CN" sz="1200" dirty="0" err="1"/>
              <a:t>panOptionVolume</a:t>
            </a:r>
            <a:r>
              <a:rPr lang="en-US" altLang="zh-CN" sz="1200" dirty="0"/>
              <a:t>: </a:t>
            </a:r>
            <a:r>
              <a:rPr lang="en-US" altLang="zh-CN" sz="1200" dirty="0" err="1"/>
              <a:t>PanGestureOptions</a:t>
            </a:r>
            <a:r>
              <a:rPr lang="en-US" altLang="zh-CN" sz="1200" dirty="0"/>
              <a:t> = new </a:t>
            </a:r>
            <a:r>
              <a:rPr lang="en-US" altLang="zh-CN" sz="1200" dirty="0" err="1"/>
              <a:t>PanGestureOptions</a:t>
            </a:r>
            <a:r>
              <a:rPr lang="en-US" altLang="zh-CN" sz="1200" dirty="0"/>
              <a:t>({ </a:t>
            </a:r>
          </a:p>
          <a:p>
            <a:endParaRPr lang="en-US" altLang="zh-CN" sz="1200" dirty="0"/>
          </a:p>
          <a:p>
            <a:r>
              <a:rPr lang="en-US" altLang="zh-CN" sz="1200" dirty="0"/>
              <a:t>direction: </a:t>
            </a:r>
            <a:r>
              <a:rPr lang="en-US" altLang="zh-CN" sz="1200" dirty="0" err="1"/>
              <a:t>PanDirection.Horizontal</a:t>
            </a:r>
            <a:r>
              <a:rPr lang="en-US" altLang="zh-CN" sz="1200" dirty="0"/>
              <a:t> });</a:t>
            </a:r>
            <a:endParaRPr lang="zh-CN" altLang="en-US" sz="1200" dirty="0"/>
          </a:p>
        </p:txBody>
      </p:sp>
    </p:spTree>
    <p:extLst>
      <p:ext uri="{BB962C8B-B14F-4D97-AF65-F5344CB8AC3E}">
        <p14:creationId xmlns:p14="http://schemas.microsoft.com/office/powerpoint/2010/main" val="1822568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83336" y="302358"/>
            <a:ext cx="4198512" cy="6370975"/>
          </a:xfrm>
          <a:prstGeom prst="rect">
            <a:avLst/>
          </a:prstGeom>
          <a:noFill/>
        </p:spPr>
        <p:txBody>
          <a:bodyPr wrap="square" rtlCol="0">
            <a:spAutoFit/>
          </a:bodyPr>
          <a:lstStyle/>
          <a:p>
            <a:endParaRPr lang="en-US" altLang="zh-CN" sz="1200" dirty="0" smtClean="0">
              <a:solidFill>
                <a:srgbClr val="00B0F0"/>
              </a:solidFill>
            </a:endParaRPr>
          </a:p>
          <a:p>
            <a:endParaRPr lang="zh-CN" altLang="en-US" sz="1200" dirty="0">
              <a:solidFill>
                <a:srgbClr val="00B0F0"/>
              </a:solidFill>
            </a:endParaRPr>
          </a:p>
          <a:p>
            <a:r>
              <a:rPr lang="en-US" altLang="zh-CN" sz="1200" dirty="0"/>
              <a:t> </a:t>
            </a:r>
            <a:r>
              <a:rPr lang="en-US" altLang="zh-CN" sz="1200" dirty="0" err="1"/>
              <a:t>aboutToAppear</a:t>
            </a:r>
            <a:r>
              <a:rPr lang="en-US" altLang="zh-CN" sz="1200" dirty="0"/>
              <a:t>() {</a:t>
            </a:r>
          </a:p>
          <a:p>
            <a:r>
              <a:rPr lang="en-US" altLang="zh-CN" sz="1200" dirty="0"/>
              <a:t>    </a:t>
            </a:r>
            <a:r>
              <a:rPr lang="en-US" altLang="zh-CN" sz="1200" dirty="0" err="1"/>
              <a:t>this.playVideoModel.initPlayPageThis</a:t>
            </a:r>
            <a:r>
              <a:rPr lang="en-US" altLang="zh-CN" sz="1200" dirty="0"/>
              <a:t>(this);</a:t>
            </a:r>
          </a:p>
          <a:p>
            <a:r>
              <a:rPr lang="en-US" altLang="zh-CN" sz="1200" dirty="0"/>
              <a:t>  }</a:t>
            </a:r>
          </a:p>
          <a:p>
            <a:endParaRPr lang="en-US" altLang="zh-CN" sz="1200" dirty="0"/>
          </a:p>
          <a:p>
            <a:r>
              <a:rPr lang="en-US" altLang="zh-CN" sz="1200" dirty="0"/>
              <a:t>  </a:t>
            </a:r>
            <a:r>
              <a:rPr lang="en-US" altLang="zh-CN" sz="1200" dirty="0" err="1"/>
              <a:t>aboutToDisappear</a:t>
            </a:r>
            <a:r>
              <a:rPr lang="en-US" altLang="zh-CN" sz="1200" dirty="0"/>
              <a:t>() {</a:t>
            </a:r>
          </a:p>
          <a:p>
            <a:r>
              <a:rPr lang="en-US" altLang="zh-CN" sz="1200" dirty="0"/>
              <a:t>    </a:t>
            </a:r>
            <a:r>
              <a:rPr lang="en-US" altLang="zh-CN" sz="1200" dirty="0" err="1"/>
              <a:t>this.playVideoModel.release</a:t>
            </a:r>
            <a:r>
              <a:rPr lang="en-US" altLang="zh-CN" sz="1200" dirty="0"/>
              <a:t>();</a:t>
            </a:r>
          </a:p>
          <a:p>
            <a:r>
              <a:rPr lang="en-US" altLang="zh-CN" sz="1200" dirty="0"/>
              <a:t>  }</a:t>
            </a:r>
          </a:p>
          <a:p>
            <a:endParaRPr lang="en-US" altLang="zh-CN" sz="1200" dirty="0"/>
          </a:p>
          <a:p>
            <a:r>
              <a:rPr lang="en-US" altLang="zh-CN" sz="1200" dirty="0"/>
              <a:t>  </a:t>
            </a:r>
            <a:r>
              <a:rPr lang="en-US" altLang="zh-CN" sz="1200" dirty="0" err="1"/>
              <a:t>onPageHide</a:t>
            </a:r>
            <a:r>
              <a:rPr lang="en-US" altLang="zh-CN" sz="1200" dirty="0"/>
              <a:t>() {</a:t>
            </a:r>
          </a:p>
          <a:p>
            <a:r>
              <a:rPr lang="en-US" altLang="zh-CN" sz="1200" dirty="0"/>
              <a:t>    </a:t>
            </a:r>
            <a:r>
              <a:rPr lang="en-US" altLang="zh-CN" sz="1200" dirty="0" err="1"/>
              <a:t>this.status</a:t>
            </a:r>
            <a:r>
              <a:rPr lang="en-US" altLang="zh-CN" sz="1200" dirty="0"/>
              <a:t> = </a:t>
            </a:r>
            <a:r>
              <a:rPr lang="en-US" altLang="zh-CN" sz="1200" dirty="0" err="1"/>
              <a:t>CommonConstants.STATUS_PAUSE</a:t>
            </a:r>
            <a:r>
              <a:rPr lang="en-US" altLang="zh-CN" sz="1200" dirty="0"/>
              <a:t>;</a:t>
            </a:r>
          </a:p>
          <a:p>
            <a:r>
              <a:rPr lang="en-US" altLang="zh-CN" sz="1200" dirty="0"/>
              <a:t>    </a:t>
            </a:r>
            <a:r>
              <a:rPr lang="en-US" altLang="zh-CN" sz="1200" dirty="0" err="1"/>
              <a:t>this.playVideoModel.pause</a:t>
            </a:r>
            <a:r>
              <a:rPr lang="en-US" altLang="zh-CN" sz="1200" dirty="0"/>
              <a:t>();</a:t>
            </a:r>
          </a:p>
          <a:p>
            <a:r>
              <a:rPr lang="en-US" altLang="zh-CN" sz="1200" dirty="0"/>
              <a:t>  }</a:t>
            </a:r>
          </a:p>
          <a:p>
            <a:endParaRPr lang="en-US" altLang="zh-CN" sz="1200" dirty="0"/>
          </a:p>
          <a:p>
            <a:r>
              <a:rPr lang="en-US" altLang="zh-CN" sz="1200" dirty="0"/>
              <a:t>  build() {</a:t>
            </a:r>
          </a:p>
          <a:p>
            <a:r>
              <a:rPr lang="en-US" altLang="zh-CN" sz="1200" dirty="0"/>
              <a:t>    Stack() {</a:t>
            </a:r>
          </a:p>
          <a:p>
            <a:r>
              <a:rPr lang="en-US" altLang="zh-CN" sz="1200" dirty="0"/>
              <a:t>      Column () {</a:t>
            </a:r>
          </a:p>
          <a:p>
            <a:r>
              <a:rPr lang="en-US" altLang="zh-CN" sz="1200" dirty="0"/>
              <a:t>        Column(){</a:t>
            </a:r>
          </a:p>
          <a:p>
            <a:r>
              <a:rPr lang="en-US" altLang="zh-CN" sz="1200" dirty="0"/>
              <a:t>        }</a:t>
            </a:r>
          </a:p>
          <a:p>
            <a:r>
              <a:rPr lang="en-US" altLang="zh-CN" sz="1200" dirty="0"/>
              <a:t>        .height(</a:t>
            </a:r>
            <a:r>
              <a:rPr lang="en-US" altLang="zh-CN" sz="1200" dirty="0" err="1"/>
              <a:t>this.videoMargin</a:t>
            </a:r>
            <a:r>
              <a:rPr lang="en-US" altLang="zh-CN" sz="1200" dirty="0"/>
              <a:t>)</a:t>
            </a:r>
          </a:p>
          <a:p>
            <a:r>
              <a:rPr lang="en-US" altLang="zh-CN" sz="1200" dirty="0"/>
              <a:t>        </a:t>
            </a:r>
            <a:r>
              <a:rPr lang="en-US" altLang="zh-CN" sz="1200" dirty="0" err="1"/>
              <a:t>PlayPlayer</a:t>
            </a:r>
            <a:r>
              <a:rPr lang="en-US" altLang="zh-CN" sz="1200" dirty="0"/>
              <a:t>({ </a:t>
            </a:r>
            <a:r>
              <a:rPr lang="en-US" altLang="zh-CN" sz="1200" dirty="0" err="1"/>
              <a:t>playVideoModel</a:t>
            </a:r>
            <a:r>
              <a:rPr lang="en-US" altLang="zh-CN" sz="1200" dirty="0"/>
              <a:t>: </a:t>
            </a:r>
            <a:r>
              <a:rPr lang="en-US" altLang="zh-CN" sz="1200" dirty="0" err="1"/>
              <a:t>this.playVideoModel</a:t>
            </a:r>
            <a:r>
              <a:rPr lang="en-US" altLang="zh-CN" sz="1200" dirty="0"/>
              <a:t> })</a:t>
            </a:r>
          </a:p>
          <a:p>
            <a:r>
              <a:rPr lang="en-US" altLang="zh-CN" sz="1200" dirty="0"/>
              <a:t>          .width(</a:t>
            </a:r>
            <a:r>
              <a:rPr lang="en-US" altLang="zh-CN" sz="1200" dirty="0" err="1"/>
              <a:t>this.videoWidth</a:t>
            </a:r>
            <a:r>
              <a:rPr lang="en-US" altLang="zh-CN" sz="1200" dirty="0"/>
              <a:t>)</a:t>
            </a:r>
          </a:p>
          <a:p>
            <a:r>
              <a:rPr lang="en-US" altLang="zh-CN" sz="1200" dirty="0"/>
              <a:t>          .height(</a:t>
            </a:r>
            <a:r>
              <a:rPr lang="en-US" altLang="zh-CN" sz="1200" dirty="0" err="1"/>
              <a:t>this.videoHeight</a:t>
            </a:r>
            <a:r>
              <a:rPr lang="en-US" altLang="zh-CN" sz="1200" dirty="0"/>
              <a:t>)</a:t>
            </a:r>
          </a:p>
          <a:p>
            <a:r>
              <a:rPr lang="en-US" altLang="zh-CN" sz="1200" dirty="0"/>
              <a:t>      }</a:t>
            </a:r>
          </a:p>
          <a:p>
            <a:r>
              <a:rPr lang="en-US" altLang="zh-CN" sz="1200" dirty="0"/>
              <a:t>      .height(</a:t>
            </a:r>
            <a:r>
              <a:rPr lang="en-US" altLang="zh-CN" sz="1200" dirty="0" err="1"/>
              <a:t>CommonConstants.FULL_PERCENT</a:t>
            </a:r>
            <a:r>
              <a:rPr lang="en-US" altLang="zh-CN" sz="1200" dirty="0"/>
              <a:t>)</a:t>
            </a:r>
          </a:p>
          <a:p>
            <a:r>
              <a:rPr lang="en-US" altLang="zh-CN" sz="1200" dirty="0"/>
              <a:t>      .width(</a:t>
            </a:r>
            <a:r>
              <a:rPr lang="en-US" altLang="zh-CN" sz="1200" dirty="0" err="1"/>
              <a:t>CommonConstants.FULL_PERCENT</a:t>
            </a:r>
            <a:r>
              <a:rPr lang="en-US" altLang="zh-CN" sz="1200" dirty="0"/>
              <a:t>)</a:t>
            </a:r>
          </a:p>
          <a:p>
            <a:r>
              <a:rPr lang="en-US" altLang="zh-CN" sz="1200" dirty="0"/>
              <a:t>      .</a:t>
            </a:r>
            <a:r>
              <a:rPr lang="en-US" altLang="zh-CN" sz="1200" dirty="0" err="1"/>
              <a:t>justifyContent</a:t>
            </a:r>
            <a:r>
              <a:rPr lang="en-US" altLang="zh-CN" sz="1200" dirty="0"/>
              <a:t>(</a:t>
            </a:r>
            <a:r>
              <a:rPr lang="en-US" altLang="zh-CN" sz="1200" dirty="0" err="1"/>
              <a:t>this.videoPosition</a:t>
            </a:r>
            <a:r>
              <a:rPr lang="en-US" altLang="zh-CN" sz="1200" dirty="0"/>
              <a:t>)</a:t>
            </a:r>
          </a:p>
          <a:p>
            <a:r>
              <a:rPr lang="en-US" altLang="zh-CN" sz="1200" dirty="0"/>
              <a:t>      .</a:t>
            </a:r>
            <a:r>
              <a:rPr lang="en-US" altLang="zh-CN" sz="1200" dirty="0" err="1"/>
              <a:t>zIndex</a:t>
            </a:r>
            <a:r>
              <a:rPr lang="en-US" altLang="zh-CN" sz="1200" dirty="0"/>
              <a:t>(0)</a:t>
            </a:r>
          </a:p>
          <a:p>
            <a:r>
              <a:rPr lang="en-US" altLang="zh-CN" sz="1200" dirty="0"/>
              <a:t>      Column() {</a:t>
            </a:r>
          </a:p>
          <a:p>
            <a:r>
              <a:rPr lang="en-US" altLang="zh-CN" sz="1200" dirty="0"/>
              <a:t>        </a:t>
            </a:r>
            <a:r>
              <a:rPr lang="en-US" altLang="zh-CN" sz="1200" dirty="0" err="1"/>
              <a:t>PlayTitle</a:t>
            </a:r>
            <a:r>
              <a:rPr lang="en-US" altLang="zh-CN" sz="1200" dirty="0"/>
              <a:t>({ </a:t>
            </a:r>
            <a:r>
              <a:rPr lang="en-US" altLang="zh-CN" sz="1200" dirty="0" err="1"/>
              <a:t>playVideoModel</a:t>
            </a:r>
            <a:r>
              <a:rPr lang="en-US" altLang="zh-CN" sz="1200" dirty="0"/>
              <a:t>: </a:t>
            </a:r>
            <a:r>
              <a:rPr lang="en-US" altLang="zh-CN" sz="1200" dirty="0" err="1"/>
              <a:t>this.playVideoModel</a:t>
            </a:r>
            <a:r>
              <a:rPr lang="en-US" altLang="zh-CN" sz="1200" dirty="0"/>
              <a:t> })</a:t>
            </a:r>
          </a:p>
          <a:p>
            <a:r>
              <a:rPr lang="en-US" altLang="zh-CN" sz="1200" dirty="0"/>
              <a:t>          .width(</a:t>
            </a:r>
            <a:r>
              <a:rPr lang="en-US" altLang="zh-CN" sz="1200" dirty="0" err="1"/>
              <a:t>CommonConstants.FULL_PERCENT</a:t>
            </a:r>
            <a:r>
              <a:rPr lang="en-US" altLang="zh-CN" sz="1200" dirty="0"/>
              <a:t>)</a:t>
            </a:r>
          </a:p>
          <a:p>
            <a:r>
              <a:rPr lang="en-US" altLang="zh-CN" sz="1200" dirty="0"/>
              <a:t>          .height(</a:t>
            </a:r>
            <a:r>
              <a:rPr lang="en-US" altLang="zh-CN" sz="1200" dirty="0" err="1"/>
              <a:t>PlayConstants.PLAY_PAGE.HEIGHT</a:t>
            </a:r>
            <a:r>
              <a:rPr lang="en-US" altLang="zh-CN" sz="1200" dirty="0"/>
              <a:t>)</a:t>
            </a:r>
          </a:p>
          <a:p>
            <a:r>
              <a:rPr lang="en-US" altLang="zh-CN" sz="1200" dirty="0"/>
              <a:t>        Column()</a:t>
            </a:r>
            <a:endParaRPr lang="zh-CN" altLang="en-US" sz="1200" dirty="0"/>
          </a:p>
        </p:txBody>
      </p:sp>
      <p:sp>
        <p:nvSpPr>
          <p:cNvPr id="4" name="文本框 3"/>
          <p:cNvSpPr txBox="1"/>
          <p:nvPr/>
        </p:nvSpPr>
        <p:spPr>
          <a:xfrm>
            <a:off x="4054699" y="117693"/>
            <a:ext cx="4277932" cy="6740307"/>
          </a:xfrm>
          <a:prstGeom prst="rect">
            <a:avLst/>
          </a:prstGeom>
          <a:noFill/>
        </p:spPr>
        <p:txBody>
          <a:bodyPr wrap="square" rtlCol="0">
            <a:spAutoFit/>
          </a:bodyPr>
          <a:lstStyle/>
          <a:p>
            <a:endParaRPr lang="en-US" altLang="zh-CN" sz="1200" dirty="0" smtClean="0">
              <a:solidFill>
                <a:srgbClr val="00B0F0"/>
              </a:solidFill>
            </a:endParaRPr>
          </a:p>
          <a:p>
            <a:endParaRPr lang="en-US" altLang="zh-CN" sz="1200" dirty="0"/>
          </a:p>
          <a:p>
            <a:endParaRPr lang="zh-CN" altLang="en-US" sz="1200" dirty="0"/>
          </a:p>
          <a:p>
            <a:r>
              <a:rPr lang="en-US" altLang="zh-CN" sz="1200" dirty="0"/>
              <a:t> .width(</a:t>
            </a:r>
            <a:r>
              <a:rPr lang="en-US" altLang="zh-CN" sz="1200" dirty="0" err="1"/>
              <a:t>CommonConstants.FULL_PERCENT</a:t>
            </a:r>
            <a:r>
              <a:rPr lang="en-US" altLang="zh-CN" sz="1200" dirty="0"/>
              <a:t>)</a:t>
            </a:r>
          </a:p>
          <a:p>
            <a:r>
              <a:rPr lang="en-US" altLang="zh-CN" sz="1200" dirty="0"/>
              <a:t>          .height(</a:t>
            </a:r>
            <a:r>
              <a:rPr lang="en-US" altLang="zh-CN" sz="1200" dirty="0" err="1"/>
              <a:t>PlayConstants.PLAY_PAGE.COLUMN_HEIGHT_ONE</a:t>
            </a:r>
            <a:r>
              <a:rPr lang="en-US" altLang="zh-CN" sz="1200" dirty="0"/>
              <a:t>)</a:t>
            </a:r>
          </a:p>
          <a:p>
            <a:r>
              <a:rPr lang="en-US" altLang="zh-CN" sz="1200" dirty="0"/>
              <a:t>          .gesture(</a:t>
            </a:r>
          </a:p>
          <a:p>
            <a:r>
              <a:rPr lang="en-US" altLang="zh-CN" sz="1200" dirty="0"/>
              <a:t>            </a:t>
            </a:r>
            <a:r>
              <a:rPr lang="en-US" altLang="zh-CN" sz="1200" dirty="0" err="1"/>
              <a:t>PanGesture</a:t>
            </a:r>
            <a:r>
              <a:rPr lang="en-US" altLang="zh-CN" sz="1200" dirty="0"/>
              <a:t>(</a:t>
            </a:r>
            <a:r>
              <a:rPr lang="en-US" altLang="zh-CN" sz="1200" dirty="0" err="1"/>
              <a:t>this.panOptionBright</a:t>
            </a:r>
            <a:r>
              <a:rPr lang="en-US" altLang="zh-CN" sz="1200" dirty="0"/>
              <a:t>)</a:t>
            </a:r>
          </a:p>
          <a:p>
            <a:r>
              <a:rPr lang="en-US" altLang="zh-CN" sz="1200" dirty="0"/>
              <a:t>              .</a:t>
            </a:r>
            <a:r>
              <a:rPr lang="en-US" altLang="zh-CN" sz="1200" dirty="0" err="1"/>
              <a:t>onActionStart</a:t>
            </a:r>
            <a:r>
              <a:rPr lang="en-US" altLang="zh-CN" sz="1200" dirty="0"/>
              <a:t>((event: </a:t>
            </a:r>
            <a:r>
              <a:rPr lang="en-US" altLang="zh-CN" sz="1200" dirty="0" err="1"/>
              <a:t>GestureEvent</a:t>
            </a:r>
            <a:r>
              <a:rPr lang="en-US" altLang="zh-CN" sz="1200" dirty="0"/>
              <a:t>) =&gt; {</a:t>
            </a:r>
          </a:p>
          <a:p>
            <a:r>
              <a:rPr lang="en-US" altLang="zh-CN" sz="1200" dirty="0"/>
              <a:t>                </a:t>
            </a:r>
            <a:r>
              <a:rPr lang="en-US" altLang="zh-CN" sz="1200" dirty="0" err="1"/>
              <a:t>this.playVideoModel.onBrightActionStart</a:t>
            </a:r>
            <a:r>
              <a:rPr lang="en-US" altLang="zh-CN" sz="1200" dirty="0"/>
              <a:t>(event);</a:t>
            </a:r>
          </a:p>
          <a:p>
            <a:r>
              <a:rPr lang="en-US" altLang="zh-CN" sz="1200" dirty="0"/>
              <a:t>              })</a:t>
            </a:r>
          </a:p>
          <a:p>
            <a:r>
              <a:rPr lang="en-US" altLang="zh-CN" sz="1200" dirty="0"/>
              <a:t>              .</a:t>
            </a:r>
            <a:r>
              <a:rPr lang="en-US" altLang="zh-CN" sz="1200" dirty="0" err="1"/>
              <a:t>onActionUpdate</a:t>
            </a:r>
            <a:r>
              <a:rPr lang="en-US" altLang="zh-CN" sz="1200" dirty="0"/>
              <a:t>((event: </a:t>
            </a:r>
            <a:r>
              <a:rPr lang="en-US" altLang="zh-CN" sz="1200" dirty="0" err="1"/>
              <a:t>GestureEvent</a:t>
            </a:r>
            <a:r>
              <a:rPr lang="en-US" altLang="zh-CN" sz="1200" dirty="0"/>
              <a:t>) =&gt; {</a:t>
            </a:r>
          </a:p>
          <a:p>
            <a:r>
              <a:rPr lang="en-US" altLang="zh-CN" sz="1200" dirty="0"/>
              <a:t>                </a:t>
            </a:r>
            <a:r>
              <a:rPr lang="en-US" altLang="zh-CN" sz="1200" dirty="0" err="1"/>
              <a:t>this.playVideoModel.onBrightActionUpdate</a:t>
            </a:r>
            <a:r>
              <a:rPr lang="en-US" altLang="zh-CN" sz="1200" dirty="0"/>
              <a:t>(event);</a:t>
            </a:r>
          </a:p>
          <a:p>
            <a:r>
              <a:rPr lang="en-US" altLang="zh-CN" sz="1200" dirty="0"/>
              <a:t>              })</a:t>
            </a:r>
          </a:p>
          <a:p>
            <a:r>
              <a:rPr lang="en-US" altLang="zh-CN" sz="1200" dirty="0"/>
              <a:t>              .</a:t>
            </a:r>
            <a:r>
              <a:rPr lang="en-US" altLang="zh-CN" sz="1200" dirty="0" err="1"/>
              <a:t>onActionEnd</a:t>
            </a:r>
            <a:r>
              <a:rPr lang="en-US" altLang="zh-CN" sz="1200" dirty="0"/>
              <a:t>(() =&gt; {</a:t>
            </a:r>
          </a:p>
          <a:p>
            <a:r>
              <a:rPr lang="en-US" altLang="zh-CN" sz="1200" dirty="0"/>
              <a:t>                </a:t>
            </a:r>
            <a:r>
              <a:rPr lang="en-US" altLang="zh-CN" sz="1200" dirty="0" err="1"/>
              <a:t>this.playVideoModel.onActionEnd</a:t>
            </a:r>
            <a:r>
              <a:rPr lang="en-US" altLang="zh-CN" sz="1200" dirty="0"/>
              <a:t>();</a:t>
            </a:r>
          </a:p>
          <a:p>
            <a:r>
              <a:rPr lang="en-US" altLang="zh-CN" sz="1200" dirty="0"/>
              <a:t>              })</a:t>
            </a:r>
          </a:p>
          <a:p>
            <a:r>
              <a:rPr lang="en-US" altLang="zh-CN" sz="1200" dirty="0"/>
              <a:t>          )</a:t>
            </a:r>
          </a:p>
          <a:p>
            <a:r>
              <a:rPr lang="en-US" altLang="zh-CN" sz="1200" dirty="0"/>
              <a:t>        Column() {</a:t>
            </a:r>
          </a:p>
          <a:p>
            <a:r>
              <a:rPr lang="en-US" altLang="zh-CN" sz="1200" dirty="0"/>
              <a:t>        }</a:t>
            </a:r>
          </a:p>
          <a:p>
            <a:r>
              <a:rPr lang="en-US" altLang="zh-CN" sz="1200" dirty="0"/>
              <a:t>        .width(</a:t>
            </a:r>
            <a:r>
              <a:rPr lang="en-US" altLang="zh-CN" sz="1200" dirty="0" err="1"/>
              <a:t>CommonConstants.FULL_PERCENT</a:t>
            </a:r>
            <a:r>
              <a:rPr lang="en-US" altLang="zh-CN" sz="1200" dirty="0"/>
              <a:t>)</a:t>
            </a:r>
          </a:p>
          <a:p>
            <a:r>
              <a:rPr lang="en-US" altLang="zh-CN" sz="1200" dirty="0"/>
              <a:t>        .height(</a:t>
            </a:r>
            <a:r>
              <a:rPr lang="en-US" altLang="zh-CN" sz="1200" dirty="0" err="1"/>
              <a:t>PlayConstants.PLAY_PAGE.PLAY_PLAYER_HEIGHT</a:t>
            </a:r>
            <a:r>
              <a:rPr lang="en-US" altLang="zh-CN" sz="1200" dirty="0"/>
              <a:t>)</a:t>
            </a:r>
          </a:p>
          <a:p>
            <a:r>
              <a:rPr lang="en-US" altLang="zh-CN" sz="1200" dirty="0"/>
              <a:t>        Column()</a:t>
            </a:r>
          </a:p>
          <a:p>
            <a:r>
              <a:rPr lang="en-US" altLang="zh-CN" sz="1200" dirty="0"/>
              <a:t>          .width(</a:t>
            </a:r>
            <a:r>
              <a:rPr lang="en-US" altLang="zh-CN" sz="1200" dirty="0" err="1"/>
              <a:t>CommonConstants.FULL_PERCENT</a:t>
            </a:r>
            <a:r>
              <a:rPr lang="en-US" altLang="zh-CN" sz="1200" dirty="0"/>
              <a:t>)</a:t>
            </a:r>
          </a:p>
          <a:p>
            <a:r>
              <a:rPr lang="en-US" altLang="zh-CN" sz="1200" dirty="0"/>
              <a:t>          .height(</a:t>
            </a:r>
            <a:r>
              <a:rPr lang="en-US" altLang="zh-CN" sz="1200" dirty="0" err="1"/>
              <a:t>PlayConstants.PLAY_PAGE.COLUMN_HEIGHT_TWO</a:t>
            </a:r>
            <a:r>
              <a:rPr lang="en-US" altLang="zh-CN" sz="1200" dirty="0"/>
              <a:t>)</a:t>
            </a:r>
          </a:p>
          <a:p>
            <a:r>
              <a:rPr lang="en-US" altLang="zh-CN" sz="1200" dirty="0"/>
              <a:t>          .gesture(</a:t>
            </a:r>
          </a:p>
          <a:p>
            <a:r>
              <a:rPr lang="en-US" altLang="zh-CN" sz="1200" dirty="0"/>
              <a:t>            </a:t>
            </a:r>
            <a:r>
              <a:rPr lang="en-US" altLang="zh-CN" sz="1200" dirty="0" err="1"/>
              <a:t>PanGesture</a:t>
            </a:r>
            <a:r>
              <a:rPr lang="en-US" altLang="zh-CN" sz="1200" dirty="0"/>
              <a:t>(</a:t>
            </a:r>
            <a:r>
              <a:rPr lang="en-US" altLang="zh-CN" sz="1200" dirty="0" err="1"/>
              <a:t>this.panOptionVolume</a:t>
            </a:r>
            <a:r>
              <a:rPr lang="en-US" altLang="zh-CN" sz="1200" dirty="0"/>
              <a:t>)</a:t>
            </a:r>
          </a:p>
          <a:p>
            <a:r>
              <a:rPr lang="en-US" altLang="zh-CN" sz="1200" dirty="0"/>
              <a:t>              .</a:t>
            </a:r>
            <a:r>
              <a:rPr lang="en-US" altLang="zh-CN" sz="1200" dirty="0" err="1"/>
              <a:t>onActionStart</a:t>
            </a:r>
            <a:r>
              <a:rPr lang="en-US" altLang="zh-CN" sz="1200" dirty="0"/>
              <a:t>((event: </a:t>
            </a:r>
            <a:r>
              <a:rPr lang="en-US" altLang="zh-CN" sz="1200" dirty="0" err="1"/>
              <a:t>GestureEvent</a:t>
            </a:r>
            <a:r>
              <a:rPr lang="en-US" altLang="zh-CN" sz="1200" dirty="0"/>
              <a:t>) =&gt; {</a:t>
            </a:r>
          </a:p>
          <a:p>
            <a:r>
              <a:rPr lang="en-US" altLang="zh-CN" sz="1200" dirty="0"/>
              <a:t>                </a:t>
            </a:r>
            <a:r>
              <a:rPr lang="en-US" altLang="zh-CN" sz="1200" dirty="0" err="1"/>
              <a:t>this.playVideoModel.onVolumeActionStart</a:t>
            </a:r>
            <a:r>
              <a:rPr lang="en-US" altLang="zh-CN" sz="1200" dirty="0"/>
              <a:t>(event);</a:t>
            </a:r>
          </a:p>
          <a:p>
            <a:r>
              <a:rPr lang="en-US" altLang="zh-CN" sz="1200" dirty="0"/>
              <a:t>              })</a:t>
            </a:r>
          </a:p>
          <a:p>
            <a:r>
              <a:rPr lang="en-US" altLang="zh-CN" sz="1200" dirty="0"/>
              <a:t>              .</a:t>
            </a:r>
            <a:r>
              <a:rPr lang="en-US" altLang="zh-CN" sz="1200" dirty="0" err="1"/>
              <a:t>onActionUpdate</a:t>
            </a:r>
            <a:r>
              <a:rPr lang="en-US" altLang="zh-CN" sz="1200" dirty="0"/>
              <a:t>((event: </a:t>
            </a:r>
            <a:r>
              <a:rPr lang="en-US" altLang="zh-CN" sz="1200" dirty="0" err="1"/>
              <a:t>GestureEvent</a:t>
            </a:r>
            <a:r>
              <a:rPr lang="en-US" altLang="zh-CN" sz="1200" dirty="0"/>
              <a:t>) =&gt; {</a:t>
            </a:r>
          </a:p>
          <a:p>
            <a:r>
              <a:rPr lang="en-US" altLang="zh-CN" sz="1200" dirty="0"/>
              <a:t>                </a:t>
            </a:r>
            <a:r>
              <a:rPr lang="en-US" altLang="zh-CN" sz="1200" dirty="0" err="1"/>
              <a:t>this.playVideoModel.onVolumeActionUpdate</a:t>
            </a:r>
            <a:r>
              <a:rPr lang="en-US" altLang="zh-CN" sz="1200" dirty="0"/>
              <a:t>(event);</a:t>
            </a:r>
          </a:p>
          <a:p>
            <a:r>
              <a:rPr lang="en-US" altLang="zh-CN" sz="1200" dirty="0"/>
              <a:t>              })</a:t>
            </a:r>
          </a:p>
          <a:p>
            <a:r>
              <a:rPr lang="en-US" altLang="zh-CN" sz="1200" dirty="0"/>
              <a:t>              .</a:t>
            </a:r>
            <a:r>
              <a:rPr lang="en-US" altLang="zh-CN" sz="1200" dirty="0" err="1"/>
              <a:t>onActionEnd</a:t>
            </a:r>
            <a:r>
              <a:rPr lang="en-US" altLang="zh-CN" sz="1200" dirty="0"/>
              <a:t>(() =&gt; {</a:t>
            </a:r>
          </a:p>
          <a:p>
            <a:r>
              <a:rPr lang="en-US" altLang="zh-CN" sz="1200" dirty="0"/>
              <a:t>                </a:t>
            </a:r>
            <a:r>
              <a:rPr lang="en-US" altLang="zh-CN" sz="1200" dirty="0" err="1"/>
              <a:t>this.playVideoModel.onActionEnd</a:t>
            </a:r>
            <a:r>
              <a:rPr lang="en-US" altLang="zh-CN" sz="1200" dirty="0"/>
              <a:t>();</a:t>
            </a:r>
          </a:p>
          <a:p>
            <a:r>
              <a:rPr lang="en-US" altLang="zh-CN" sz="1200" dirty="0"/>
              <a:t>              })</a:t>
            </a:r>
          </a:p>
          <a:p>
            <a:r>
              <a:rPr lang="en-US" altLang="zh-CN" sz="1200" dirty="0"/>
              <a:t>          </a:t>
            </a:r>
            <a:r>
              <a:rPr lang="en-US" altLang="zh-CN" sz="1200" dirty="0" smtClean="0"/>
              <a:t>)</a:t>
            </a:r>
            <a:endParaRPr lang="en-US" altLang="zh-CN" sz="1200" dirty="0"/>
          </a:p>
        </p:txBody>
      </p:sp>
      <p:sp>
        <p:nvSpPr>
          <p:cNvPr id="5" name="文本框 4"/>
          <p:cNvSpPr txBox="1"/>
          <p:nvPr/>
        </p:nvSpPr>
        <p:spPr>
          <a:xfrm>
            <a:off x="8332631" y="654676"/>
            <a:ext cx="6647644" cy="3231654"/>
          </a:xfrm>
          <a:prstGeom prst="rect">
            <a:avLst/>
          </a:prstGeom>
          <a:noFill/>
        </p:spPr>
        <p:txBody>
          <a:bodyPr wrap="square" rtlCol="0">
            <a:spAutoFit/>
          </a:bodyPr>
          <a:lstStyle/>
          <a:p>
            <a:endParaRPr lang="en-US" altLang="zh-CN" sz="1200" dirty="0" smtClean="0">
              <a:solidFill>
                <a:srgbClr val="00B0F0"/>
              </a:solidFill>
            </a:endParaRPr>
          </a:p>
          <a:p>
            <a:r>
              <a:rPr lang="en-US" altLang="zh-CN" sz="1200" dirty="0" err="1" smtClean="0"/>
              <a:t>PlayControl</a:t>
            </a:r>
            <a:r>
              <a:rPr lang="en-US" altLang="zh-CN" sz="1200" dirty="0"/>
              <a:t>({ </a:t>
            </a:r>
            <a:r>
              <a:rPr lang="en-US" altLang="zh-CN" sz="1200" dirty="0" err="1"/>
              <a:t>playVideoModel</a:t>
            </a:r>
            <a:r>
              <a:rPr lang="en-US" altLang="zh-CN" sz="1200" dirty="0"/>
              <a:t>: </a:t>
            </a:r>
            <a:r>
              <a:rPr lang="en-US" altLang="zh-CN" sz="1200" dirty="0" err="1"/>
              <a:t>this.playVideoModel</a:t>
            </a:r>
            <a:r>
              <a:rPr lang="en-US" altLang="zh-CN" sz="1200" dirty="0"/>
              <a:t> })</a:t>
            </a:r>
          </a:p>
          <a:p>
            <a:r>
              <a:rPr lang="en-US" altLang="zh-CN" sz="1200" dirty="0"/>
              <a:t>          .width(</a:t>
            </a:r>
            <a:r>
              <a:rPr lang="en-US" altLang="zh-CN" sz="1200" dirty="0" err="1"/>
              <a:t>CommonConstants.FULL_PERCENT</a:t>
            </a:r>
            <a:r>
              <a:rPr lang="en-US" altLang="zh-CN" sz="1200" dirty="0"/>
              <a:t>)</a:t>
            </a:r>
          </a:p>
          <a:p>
            <a:r>
              <a:rPr lang="en-US" altLang="zh-CN" sz="1200" dirty="0"/>
              <a:t>          .height(</a:t>
            </a:r>
            <a:r>
              <a:rPr lang="en-US" altLang="zh-CN" sz="1200" dirty="0" err="1"/>
              <a:t>PlayConstants.PLAY_PAGE.HEIGHT</a:t>
            </a:r>
            <a:r>
              <a:rPr lang="en-US" altLang="zh-CN" sz="1200" dirty="0"/>
              <a:t>)</a:t>
            </a:r>
          </a:p>
          <a:p>
            <a:r>
              <a:rPr lang="en-US" altLang="zh-CN" sz="1200" dirty="0"/>
              <a:t>        </a:t>
            </a:r>
            <a:r>
              <a:rPr lang="en-US" altLang="zh-CN" sz="1200" dirty="0" err="1"/>
              <a:t>PlayProgress</a:t>
            </a:r>
            <a:r>
              <a:rPr lang="en-US" altLang="zh-CN" sz="1200" dirty="0"/>
              <a:t>({ </a:t>
            </a:r>
            <a:r>
              <a:rPr lang="en-US" altLang="zh-CN" sz="1200" dirty="0" err="1"/>
              <a:t>playVideoModel</a:t>
            </a:r>
            <a:r>
              <a:rPr lang="en-US" altLang="zh-CN" sz="1200" dirty="0"/>
              <a:t>: </a:t>
            </a:r>
            <a:r>
              <a:rPr lang="en-US" altLang="zh-CN" sz="1200" dirty="0" err="1"/>
              <a:t>this.playVideoModel</a:t>
            </a:r>
            <a:r>
              <a:rPr lang="en-US" altLang="zh-CN" sz="1200" dirty="0"/>
              <a:t> })</a:t>
            </a:r>
          </a:p>
          <a:p>
            <a:r>
              <a:rPr lang="en-US" altLang="zh-CN" sz="1200" dirty="0"/>
              <a:t>          .width(</a:t>
            </a:r>
            <a:r>
              <a:rPr lang="en-US" altLang="zh-CN" sz="1200" dirty="0" err="1"/>
              <a:t>CommonConstants.FULL_PERCENT</a:t>
            </a:r>
            <a:r>
              <a:rPr lang="en-US" altLang="zh-CN" sz="1200" dirty="0"/>
              <a:t>)</a:t>
            </a:r>
          </a:p>
          <a:p>
            <a:r>
              <a:rPr lang="en-US" altLang="zh-CN" sz="1200" dirty="0"/>
              <a:t>          .height(</a:t>
            </a:r>
            <a:r>
              <a:rPr lang="en-US" altLang="zh-CN" sz="1200" dirty="0" err="1"/>
              <a:t>PlayConstants.PLAY_PAGE.PLAY_PROGRESS_HEIGHT</a:t>
            </a:r>
            <a:r>
              <a:rPr lang="en-US" altLang="zh-CN" sz="1200" dirty="0"/>
              <a:t>)</a:t>
            </a:r>
          </a:p>
          <a:p>
            <a:r>
              <a:rPr lang="en-US" altLang="zh-CN" sz="1200" dirty="0"/>
              <a:t>      }</a:t>
            </a:r>
          </a:p>
          <a:p>
            <a:r>
              <a:rPr lang="en-US" altLang="zh-CN" sz="1200" dirty="0"/>
              <a:t>      .height(</a:t>
            </a:r>
            <a:r>
              <a:rPr lang="en-US" altLang="zh-CN" sz="1200" dirty="0" err="1"/>
              <a:t>CommonConstants.FULL_PERCENT</a:t>
            </a:r>
            <a:r>
              <a:rPr lang="en-US" altLang="zh-CN" sz="1200" dirty="0"/>
              <a:t>)</a:t>
            </a:r>
          </a:p>
          <a:p>
            <a:r>
              <a:rPr lang="en-US" altLang="zh-CN" sz="1200" dirty="0"/>
              <a:t>      .width(</a:t>
            </a:r>
            <a:r>
              <a:rPr lang="en-US" altLang="zh-CN" sz="1200" dirty="0" err="1"/>
              <a:t>CommonConstants.FULL_PERCENT</a:t>
            </a:r>
            <a:r>
              <a:rPr lang="en-US" altLang="zh-CN" sz="1200" dirty="0"/>
              <a:t>)</a:t>
            </a:r>
          </a:p>
          <a:p>
            <a:r>
              <a:rPr lang="en-US" altLang="zh-CN" sz="1200" dirty="0"/>
              <a:t>      .</a:t>
            </a:r>
            <a:r>
              <a:rPr lang="en-US" altLang="zh-CN" sz="1200" dirty="0" err="1"/>
              <a:t>zIndex</a:t>
            </a:r>
            <a:r>
              <a:rPr lang="en-US" altLang="zh-CN" sz="1200" dirty="0"/>
              <a:t>(1)</a:t>
            </a:r>
          </a:p>
          <a:p>
            <a:r>
              <a:rPr lang="en-US" altLang="zh-CN" sz="1200" dirty="0"/>
              <a:t>    }</a:t>
            </a:r>
          </a:p>
          <a:p>
            <a:r>
              <a:rPr lang="en-US" altLang="zh-CN" sz="1200" dirty="0"/>
              <a:t>    .height(</a:t>
            </a:r>
            <a:r>
              <a:rPr lang="en-US" altLang="zh-CN" sz="1200" dirty="0" err="1"/>
              <a:t>CommonConstants.FULL_PERCENT</a:t>
            </a:r>
            <a:r>
              <a:rPr lang="en-US" altLang="zh-CN" sz="1200" dirty="0"/>
              <a:t>)</a:t>
            </a:r>
          </a:p>
          <a:p>
            <a:r>
              <a:rPr lang="en-US" altLang="zh-CN" sz="1200" dirty="0"/>
              <a:t>    .width(</a:t>
            </a:r>
            <a:r>
              <a:rPr lang="en-US" altLang="zh-CN" sz="1200" dirty="0" err="1"/>
              <a:t>CommonConstants.FULL_PERCENT</a:t>
            </a:r>
            <a:r>
              <a:rPr lang="en-US" altLang="zh-CN" sz="1200" dirty="0"/>
              <a:t>)</a:t>
            </a:r>
          </a:p>
          <a:p>
            <a:r>
              <a:rPr lang="en-US" altLang="zh-CN" sz="1200" dirty="0"/>
              <a:t>    .</a:t>
            </a:r>
            <a:r>
              <a:rPr lang="en-US" altLang="zh-CN" sz="1200" dirty="0" err="1"/>
              <a:t>backgroundColor</a:t>
            </a:r>
            <a:r>
              <a:rPr lang="en-US" altLang="zh-CN" sz="1200" dirty="0"/>
              <a:t>(</a:t>
            </a:r>
            <a:r>
              <a:rPr lang="en-US" altLang="zh-CN" sz="1200" dirty="0" err="1"/>
              <a:t>Color.Black</a:t>
            </a:r>
            <a:r>
              <a:rPr lang="en-US" altLang="zh-CN" sz="1200" dirty="0"/>
              <a:t>)</a:t>
            </a:r>
          </a:p>
          <a:p>
            <a:r>
              <a:rPr lang="en-US" altLang="zh-CN" sz="1200" dirty="0"/>
              <a:t>  }</a:t>
            </a:r>
          </a:p>
          <a:p>
            <a:r>
              <a:rPr lang="en-US" altLang="zh-CN" sz="1200" dirty="0"/>
              <a:t>}</a:t>
            </a:r>
            <a:endParaRPr lang="zh-CN" altLang="en-US" sz="1200" dirty="0"/>
          </a:p>
        </p:txBody>
      </p:sp>
    </p:spTree>
    <p:extLst>
      <p:ext uri="{BB962C8B-B14F-4D97-AF65-F5344CB8AC3E}">
        <p14:creationId xmlns:p14="http://schemas.microsoft.com/office/powerpoint/2010/main" val="3972517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9789" y="-242776"/>
            <a:ext cx="10515600" cy="1325563"/>
          </a:xfrm>
        </p:spPr>
        <p:txBody>
          <a:bodyPr/>
          <a:lstStyle/>
          <a:p>
            <a:r>
              <a:rPr lang="en-US" altLang="zh-CN" dirty="0"/>
              <a:t>10.4.4  </a:t>
            </a:r>
            <a:r>
              <a:rPr lang="zh-CN" altLang="en-US" dirty="0"/>
              <a:t>运行</a:t>
            </a:r>
            <a:endParaRPr lang="zh-CN" altLang="en-US" dirty="0"/>
          </a:p>
        </p:txBody>
      </p:sp>
      <p:sp>
        <p:nvSpPr>
          <p:cNvPr id="5" name="文本框 4"/>
          <p:cNvSpPr txBox="1"/>
          <p:nvPr/>
        </p:nvSpPr>
        <p:spPr>
          <a:xfrm>
            <a:off x="509789" y="713455"/>
            <a:ext cx="10509161" cy="646331"/>
          </a:xfrm>
          <a:prstGeom prst="rect">
            <a:avLst/>
          </a:prstGeom>
          <a:noFill/>
        </p:spPr>
        <p:txBody>
          <a:bodyPr wrap="square" rtlCol="0">
            <a:spAutoFit/>
          </a:bodyPr>
          <a:lstStyle/>
          <a:p>
            <a:r>
              <a:rPr lang="zh-CN" altLang="en-US" dirty="0"/>
              <a:t>运行应用，可以看到视频播放效果如</a:t>
            </a:r>
            <a:r>
              <a:rPr lang="zh-CN" altLang="en-US" dirty="0" smtClean="0"/>
              <a:t>图所</a:t>
            </a:r>
            <a:r>
              <a:rPr lang="zh-CN" altLang="en-US" dirty="0"/>
              <a:t>示。</a:t>
            </a:r>
          </a:p>
          <a:p>
            <a:r>
              <a:rPr lang="zh-CN" altLang="en-US" dirty="0"/>
              <a:t>可以通过播放操作按钮来实现视频的快进、切换等。</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895" y="2188141"/>
            <a:ext cx="5182323" cy="3743847"/>
          </a:xfrm>
          <a:prstGeom prst="rect">
            <a:avLst/>
          </a:prstGeom>
        </p:spPr>
      </p:pic>
    </p:spTree>
    <p:extLst>
      <p:ext uri="{BB962C8B-B14F-4D97-AF65-F5344CB8AC3E}">
        <p14:creationId xmlns:p14="http://schemas.microsoft.com/office/powerpoint/2010/main" val="25628902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10.5  </a:t>
            </a:r>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a:t>本章介绍了多媒体开发，内容包括音频、视频、图片等的开发。最后，通过一个实战案</a:t>
            </a:r>
          </a:p>
          <a:p>
            <a:endParaRPr lang="zh-CN" altLang="en-US" dirty="0"/>
          </a:p>
          <a:p>
            <a:r>
              <a:rPr lang="zh-CN" altLang="en-US" dirty="0"/>
              <a:t>例详细介绍了视频播放器的实现过程。</a:t>
            </a:r>
            <a:endParaRPr lang="zh-CN" altLang="en-US" dirty="0"/>
          </a:p>
        </p:txBody>
      </p:sp>
    </p:spTree>
    <p:extLst>
      <p:ext uri="{BB962C8B-B14F-4D97-AF65-F5344CB8AC3E}">
        <p14:creationId xmlns:p14="http://schemas.microsoft.com/office/powerpoint/2010/main" val="1144523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10.6  </a:t>
            </a:r>
            <a:r>
              <a:rPr lang="zh-CN" altLang="en-US" dirty="0"/>
              <a:t>习题</a:t>
            </a:r>
            <a:endParaRPr lang="zh-CN" altLang="en-US" dirty="0"/>
          </a:p>
        </p:txBody>
      </p:sp>
      <p:sp>
        <p:nvSpPr>
          <p:cNvPr id="5" name="文本框 4"/>
          <p:cNvSpPr txBox="1"/>
          <p:nvPr/>
        </p:nvSpPr>
        <p:spPr>
          <a:xfrm>
            <a:off x="1468192" y="1468192"/>
            <a:ext cx="10723808" cy="3877985"/>
          </a:xfrm>
          <a:prstGeom prst="rect">
            <a:avLst/>
          </a:prstGeom>
          <a:noFill/>
        </p:spPr>
        <p:txBody>
          <a:bodyPr wrap="square" rtlCol="0">
            <a:spAutoFit/>
          </a:bodyPr>
          <a:lstStyle/>
          <a:p>
            <a:r>
              <a:rPr lang="zh-CN" altLang="en-US" dirty="0"/>
              <a:t> </a:t>
            </a:r>
            <a:r>
              <a:rPr lang="en-US" altLang="zh-CN" sz="1200" dirty="0" smtClean="0"/>
              <a:t>1</a:t>
            </a:r>
            <a:r>
              <a:rPr lang="en-US" altLang="zh-CN" sz="1200" dirty="0"/>
              <a:t>. </a:t>
            </a:r>
            <a:r>
              <a:rPr lang="zh-CN" altLang="en-US" sz="1200" dirty="0"/>
              <a:t>判断题</a:t>
            </a:r>
          </a:p>
          <a:p>
            <a:r>
              <a:rPr lang="zh-CN" altLang="en-US" sz="1200" dirty="0"/>
              <a:t>（</a:t>
            </a:r>
            <a:r>
              <a:rPr lang="en-US" altLang="zh-CN" sz="1200" dirty="0"/>
              <a:t>1</a:t>
            </a:r>
            <a:r>
              <a:rPr lang="zh-CN" altLang="en-US" sz="1200" dirty="0"/>
              <a:t>）在操作系统实现中，通常基于不同的媒体信息处理内容，将媒体划分为不同的模块</a:t>
            </a:r>
          </a:p>
          <a:p>
            <a:endParaRPr lang="zh-CN" altLang="en-US" sz="1200" dirty="0"/>
          </a:p>
          <a:p>
            <a:r>
              <a:rPr lang="zh-CN" altLang="en-US" sz="1200" dirty="0"/>
              <a:t>，包括音频、视频、图片等。（  ）</a:t>
            </a:r>
          </a:p>
          <a:p>
            <a:r>
              <a:rPr lang="zh-CN" altLang="en-US" sz="1200" dirty="0"/>
              <a:t>（</a:t>
            </a:r>
            <a:r>
              <a:rPr lang="en-US" altLang="zh-CN" sz="1200" dirty="0"/>
              <a:t>2</a:t>
            </a:r>
            <a:r>
              <a:rPr lang="zh-CN" altLang="en-US" sz="1200" dirty="0"/>
              <a:t>）</a:t>
            </a:r>
            <a:r>
              <a:rPr lang="en-US" altLang="zh-CN" sz="1200" dirty="0"/>
              <a:t>EXIF</a:t>
            </a:r>
            <a:r>
              <a:rPr lang="zh-CN" altLang="en-US" sz="1200" dirty="0"/>
              <a:t>（</a:t>
            </a:r>
            <a:r>
              <a:rPr lang="en-US" altLang="zh-CN" sz="1200" dirty="0"/>
              <a:t>Exchangeable Image File Format</a:t>
            </a:r>
            <a:r>
              <a:rPr lang="zh-CN" altLang="en-US" sz="1200" dirty="0"/>
              <a:t>）是专门为数码相机的照片设定的文件格</a:t>
            </a:r>
          </a:p>
          <a:p>
            <a:endParaRPr lang="zh-CN" altLang="en-US" sz="1200" dirty="0"/>
          </a:p>
          <a:p>
            <a:r>
              <a:rPr lang="zh-CN" altLang="en-US" sz="1200" dirty="0"/>
              <a:t>式，可以记录数码照片的属性信息和拍摄数据。（  ）</a:t>
            </a:r>
          </a:p>
          <a:p>
            <a:r>
              <a:rPr lang="en-US" altLang="zh-CN" sz="1200" dirty="0"/>
              <a:t>2. </a:t>
            </a:r>
            <a:r>
              <a:rPr lang="zh-CN" altLang="en-US" sz="1200" dirty="0"/>
              <a:t>单选题</a:t>
            </a:r>
          </a:p>
          <a:p>
            <a:r>
              <a:rPr lang="zh-CN" altLang="en-US" sz="1200" dirty="0"/>
              <a:t>（</a:t>
            </a:r>
            <a:r>
              <a:rPr lang="en-US" altLang="zh-CN" sz="1200" dirty="0"/>
              <a:t>1</a:t>
            </a:r>
            <a:r>
              <a:rPr lang="zh-CN" altLang="en-US" sz="1200" dirty="0"/>
              <a:t>）使用</a:t>
            </a:r>
            <a:r>
              <a:rPr lang="en-US" altLang="zh-CN" sz="1200" dirty="0" err="1"/>
              <a:t>AVPlayer</a:t>
            </a:r>
            <a:r>
              <a:rPr lang="zh-CN" altLang="en-US" sz="1200" dirty="0"/>
              <a:t>播放网络视频需要以下哪种权限？（  ）</a:t>
            </a:r>
          </a:p>
          <a:p>
            <a:r>
              <a:rPr lang="zh-CN" altLang="en-US" sz="1200" dirty="0"/>
              <a:t>　　</a:t>
            </a:r>
            <a:r>
              <a:rPr lang="en-US" altLang="zh-CN" sz="1200" dirty="0"/>
              <a:t>A. </a:t>
            </a:r>
            <a:r>
              <a:rPr lang="en-US" altLang="zh-CN" sz="1200" dirty="0" err="1"/>
              <a:t>ohos.permission.USE_BLUETOOTH</a:t>
            </a:r>
            <a:r>
              <a:rPr lang="en-US" altLang="zh-CN" sz="1200" dirty="0"/>
              <a:t>		B. </a:t>
            </a:r>
            <a:r>
              <a:rPr lang="en-US" altLang="zh-CN" sz="1200" dirty="0" err="1"/>
              <a:t>ohos.permission.INTERNET</a:t>
            </a:r>
            <a:endParaRPr lang="en-US" altLang="zh-CN" sz="1200" dirty="0"/>
          </a:p>
          <a:p>
            <a:r>
              <a:rPr lang="zh-CN" altLang="en-US" sz="1200" dirty="0"/>
              <a:t>　　</a:t>
            </a:r>
            <a:r>
              <a:rPr lang="en-US" altLang="zh-CN" sz="1200" dirty="0"/>
              <a:t>C. </a:t>
            </a:r>
            <a:r>
              <a:rPr lang="en-US" altLang="zh-CN" sz="1200" dirty="0" err="1"/>
              <a:t>ohos.permission.REQUIRE_FORM</a:t>
            </a:r>
            <a:r>
              <a:rPr lang="en-US" altLang="zh-CN" sz="1200" dirty="0"/>
              <a:t>		D. </a:t>
            </a:r>
            <a:r>
              <a:rPr lang="en-US" altLang="zh-CN" sz="1200" dirty="0" err="1"/>
              <a:t>ohos.permission.LOCATION</a:t>
            </a:r>
            <a:endParaRPr lang="en-US" altLang="zh-CN" sz="1200" dirty="0"/>
          </a:p>
          <a:p>
            <a:r>
              <a:rPr lang="zh-CN" altLang="en-US" sz="1200" dirty="0"/>
              <a:t>（</a:t>
            </a:r>
            <a:r>
              <a:rPr lang="en-US" altLang="zh-CN" sz="1200" dirty="0"/>
              <a:t>2</a:t>
            </a:r>
            <a:r>
              <a:rPr lang="zh-CN" altLang="en-US" sz="1200" dirty="0"/>
              <a:t>）图片解码是指将所支持格式的存档图片解码成统一的（  ）格式。</a:t>
            </a:r>
          </a:p>
          <a:p>
            <a:r>
              <a:rPr lang="zh-CN" altLang="en-US" sz="1200" dirty="0"/>
              <a:t>　　</a:t>
            </a:r>
            <a:r>
              <a:rPr lang="en-US" altLang="zh-CN" sz="1200" dirty="0"/>
              <a:t>A. </a:t>
            </a:r>
            <a:r>
              <a:rPr lang="en-US" altLang="zh-CN" sz="1200" dirty="0" err="1"/>
              <a:t>PixelMap</a:t>
            </a:r>
            <a:r>
              <a:rPr lang="en-US" altLang="zh-CN" sz="1200" dirty="0"/>
              <a:t>		B. JPEG			C. PNG			D. </a:t>
            </a:r>
          </a:p>
          <a:p>
            <a:endParaRPr lang="en-US" altLang="zh-CN" sz="1200" dirty="0"/>
          </a:p>
          <a:p>
            <a:r>
              <a:rPr lang="en-US" altLang="zh-CN" sz="1200" dirty="0"/>
              <a:t>SVG</a:t>
            </a:r>
          </a:p>
          <a:p>
            <a:r>
              <a:rPr lang="en-US" altLang="zh-CN" sz="1200" dirty="0"/>
              <a:t>3. </a:t>
            </a:r>
            <a:r>
              <a:rPr lang="zh-CN" altLang="en-US" sz="1200" dirty="0"/>
              <a:t>多选题</a:t>
            </a:r>
          </a:p>
          <a:p>
            <a:r>
              <a:rPr lang="zh-CN" altLang="en-US" sz="1200" dirty="0"/>
              <a:t>（</a:t>
            </a:r>
            <a:r>
              <a:rPr lang="en-US" altLang="zh-CN" sz="1200" dirty="0"/>
              <a:t>1</a:t>
            </a:r>
            <a:r>
              <a:rPr lang="zh-CN" altLang="en-US" sz="1200" dirty="0"/>
              <a:t>）在</a:t>
            </a:r>
            <a:r>
              <a:rPr lang="en-US" altLang="zh-CN" sz="1200" dirty="0" err="1"/>
              <a:t>HarmonyOS</a:t>
            </a:r>
            <a:r>
              <a:rPr lang="zh-CN" altLang="en-US" sz="1200" dirty="0"/>
              <a:t>系统中，哪些</a:t>
            </a:r>
            <a:r>
              <a:rPr lang="en-US" altLang="zh-CN" sz="1200" dirty="0"/>
              <a:t>API</a:t>
            </a:r>
            <a:r>
              <a:rPr lang="zh-CN" altLang="en-US" sz="1200" dirty="0"/>
              <a:t>提供了音频播放开发的支持？（  ）</a:t>
            </a:r>
          </a:p>
          <a:p>
            <a:r>
              <a:rPr lang="zh-CN" altLang="en-US" sz="1200" dirty="0"/>
              <a:t>　　</a:t>
            </a:r>
            <a:r>
              <a:rPr lang="en-US" altLang="zh-CN" sz="1200" dirty="0"/>
              <a:t>A. </a:t>
            </a:r>
            <a:r>
              <a:rPr lang="en-US" altLang="zh-CN" sz="1200" dirty="0" err="1"/>
              <a:t>AVPlayer</a:t>
            </a:r>
            <a:r>
              <a:rPr lang="en-US" altLang="zh-CN" sz="1200" dirty="0"/>
              <a:t>		B. </a:t>
            </a:r>
            <a:r>
              <a:rPr lang="en-US" altLang="zh-CN" sz="1200" dirty="0" err="1"/>
              <a:t>AudioRenderer</a:t>
            </a:r>
            <a:r>
              <a:rPr lang="en-US" altLang="zh-CN" sz="1200" dirty="0"/>
              <a:t>	C. </a:t>
            </a:r>
            <a:r>
              <a:rPr lang="en-US" altLang="zh-CN" sz="1200" dirty="0" err="1"/>
              <a:t>OpenSL</a:t>
            </a:r>
            <a:r>
              <a:rPr lang="en-US" altLang="zh-CN" sz="1200" dirty="0"/>
              <a:t> ES		D. </a:t>
            </a:r>
            <a:r>
              <a:rPr lang="en-US" altLang="zh-CN" sz="1200" dirty="0" smtClean="0"/>
              <a:t>Video</a:t>
            </a:r>
            <a:r>
              <a:rPr lang="zh-CN" altLang="en-US" sz="1200" dirty="0"/>
              <a:t>组件</a:t>
            </a:r>
          </a:p>
          <a:p>
            <a:r>
              <a:rPr lang="zh-CN" altLang="en-US" sz="1200" dirty="0"/>
              <a:t>（</a:t>
            </a:r>
            <a:r>
              <a:rPr lang="en-US" altLang="zh-CN" sz="1200" dirty="0"/>
              <a:t>2</a:t>
            </a:r>
            <a:r>
              <a:rPr lang="zh-CN" altLang="en-US" sz="1200" dirty="0"/>
              <a:t>）在</a:t>
            </a:r>
            <a:r>
              <a:rPr lang="en-US" altLang="zh-CN" sz="1200" dirty="0" err="1"/>
              <a:t>HarmonyOS</a:t>
            </a:r>
            <a:r>
              <a:rPr lang="zh-CN" altLang="en-US" sz="1200" dirty="0"/>
              <a:t>系统中，哪些</a:t>
            </a:r>
            <a:r>
              <a:rPr lang="en-US" altLang="zh-CN" sz="1200" dirty="0"/>
              <a:t>API</a:t>
            </a:r>
            <a:r>
              <a:rPr lang="zh-CN" altLang="en-US" sz="1200" dirty="0"/>
              <a:t>提供了视频开发的支持？（  ）</a:t>
            </a:r>
          </a:p>
          <a:p>
            <a:r>
              <a:rPr lang="zh-CN" altLang="en-US" sz="1200" dirty="0"/>
              <a:t>　　</a:t>
            </a:r>
            <a:r>
              <a:rPr lang="en-US" altLang="zh-CN" sz="1200" dirty="0"/>
              <a:t>A. </a:t>
            </a:r>
            <a:r>
              <a:rPr lang="en-US" altLang="zh-CN" sz="1200" dirty="0" err="1"/>
              <a:t>AVPlayer</a:t>
            </a:r>
            <a:r>
              <a:rPr lang="en-US" altLang="zh-CN" sz="1200" dirty="0"/>
              <a:t>		B. </a:t>
            </a:r>
            <a:r>
              <a:rPr lang="en-US" altLang="zh-CN" sz="1200" dirty="0" err="1"/>
              <a:t>AudioRenderer</a:t>
            </a:r>
            <a:r>
              <a:rPr lang="en-US" altLang="zh-CN" sz="1200" dirty="0"/>
              <a:t>	C. </a:t>
            </a:r>
            <a:r>
              <a:rPr lang="en-US" altLang="zh-CN" sz="1200" dirty="0" err="1"/>
              <a:t>OpenSL</a:t>
            </a:r>
            <a:r>
              <a:rPr lang="en-US" altLang="zh-CN" sz="1200" dirty="0"/>
              <a:t> ES		D. </a:t>
            </a:r>
            <a:r>
              <a:rPr lang="en-US" altLang="zh-CN" sz="1200" dirty="0" smtClean="0"/>
              <a:t>Video</a:t>
            </a:r>
            <a:r>
              <a:rPr lang="zh-CN" altLang="en-US" sz="1200" dirty="0"/>
              <a:t>组件</a:t>
            </a:r>
          </a:p>
        </p:txBody>
      </p:sp>
    </p:spTree>
    <p:extLst>
      <p:ext uri="{BB962C8B-B14F-4D97-AF65-F5344CB8AC3E}">
        <p14:creationId xmlns:p14="http://schemas.microsoft.com/office/powerpoint/2010/main" val="1484870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音频开发的基本概念</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采样</a:t>
            </a:r>
            <a:r>
              <a:rPr lang="zh-CN" altLang="en-US" dirty="0"/>
              <a:t>：采样是指将连续时域上的模拟信号按照一定的时间间隔采样，以获取离散时域上离散信号的过程。</a:t>
            </a:r>
          </a:p>
          <a:p>
            <a:r>
              <a:rPr lang="zh-CN" altLang="en-US" dirty="0"/>
              <a:t>采样率：采样率为每秒从连续信号中提取并组成离散信号的采样次数，单位用赫兹（</a:t>
            </a:r>
            <a:r>
              <a:rPr lang="en-US" altLang="zh-CN" dirty="0"/>
              <a:t>Hz</a:t>
            </a:r>
            <a:r>
              <a:rPr lang="zh-CN" altLang="en-US" dirty="0"/>
              <a:t>）来表示。通常人耳能听到频率范围大约在</a:t>
            </a:r>
            <a:r>
              <a:rPr lang="en-US" altLang="zh-CN" dirty="0"/>
              <a:t>20Hz</a:t>
            </a:r>
            <a:r>
              <a:rPr lang="zh-CN" altLang="en-US" dirty="0"/>
              <a:t>～</a:t>
            </a:r>
            <a:r>
              <a:rPr lang="en-US" altLang="zh-CN" dirty="0"/>
              <a:t>20kHz</a:t>
            </a:r>
            <a:r>
              <a:rPr lang="zh-CN" altLang="en-US" dirty="0"/>
              <a:t>的声音。常用的音频采样频率有</a:t>
            </a:r>
            <a:r>
              <a:rPr lang="en-US" altLang="zh-CN" dirty="0"/>
              <a:t>8kHz</a:t>
            </a:r>
            <a:r>
              <a:rPr lang="zh-CN" altLang="en-US" dirty="0"/>
              <a:t>、</a:t>
            </a:r>
            <a:r>
              <a:rPr lang="en-US" altLang="zh-CN" dirty="0"/>
              <a:t>11.025kHz</a:t>
            </a:r>
            <a:r>
              <a:rPr lang="zh-CN" altLang="en-US" dirty="0"/>
              <a:t>、</a:t>
            </a:r>
            <a:r>
              <a:rPr lang="en-US" altLang="zh-CN" dirty="0"/>
              <a:t>22.05kHz</a:t>
            </a:r>
            <a:r>
              <a:rPr lang="zh-CN" altLang="en-US" dirty="0"/>
              <a:t>、</a:t>
            </a:r>
            <a:r>
              <a:rPr lang="en-US" altLang="zh-CN" dirty="0"/>
              <a:t>16kHz</a:t>
            </a:r>
            <a:r>
              <a:rPr lang="zh-CN" altLang="en-US" dirty="0"/>
              <a:t>、</a:t>
            </a:r>
            <a:r>
              <a:rPr lang="en-US" altLang="zh-CN" dirty="0"/>
              <a:t>37.8kHz</a:t>
            </a:r>
            <a:r>
              <a:rPr lang="zh-CN" altLang="en-US" dirty="0"/>
              <a:t>、</a:t>
            </a:r>
            <a:r>
              <a:rPr lang="en-US" altLang="zh-CN" dirty="0"/>
              <a:t>44.1kHz</a:t>
            </a:r>
            <a:r>
              <a:rPr lang="zh-CN" altLang="en-US" dirty="0"/>
              <a:t>、</a:t>
            </a:r>
            <a:r>
              <a:rPr lang="en-US" altLang="zh-CN" dirty="0"/>
              <a:t>48kHz</a:t>
            </a:r>
            <a:r>
              <a:rPr lang="zh-CN" altLang="en-US" dirty="0"/>
              <a:t>等。</a:t>
            </a:r>
          </a:p>
          <a:p>
            <a:r>
              <a:rPr lang="zh-CN" altLang="en-US" dirty="0"/>
              <a:t>声道：声道是指声音在录制或播放时在不同空间位置采集或回放的相互独立的音频信号，所以声道数也就是声音录制时的音源数量或回放时相应的扬声器数量。</a:t>
            </a:r>
          </a:p>
          <a:p>
            <a:r>
              <a:rPr lang="zh-CN" altLang="en-US" dirty="0"/>
              <a:t>音频帧：音频数据是流式的，本身没有明确的一帧帧的概念，在实际应用中，为了音频算法处理</a:t>
            </a:r>
            <a:r>
              <a:rPr lang="en-US" altLang="zh-CN" dirty="0"/>
              <a:t>/</a:t>
            </a:r>
            <a:r>
              <a:rPr lang="zh-CN" altLang="en-US" dirty="0"/>
              <a:t>传输的方便，一般约定俗成取</a:t>
            </a:r>
            <a:r>
              <a:rPr lang="en-US" altLang="zh-CN" dirty="0"/>
              <a:t>2.5~60ms</a:t>
            </a:r>
            <a:r>
              <a:rPr lang="zh-CN" altLang="en-US" dirty="0"/>
              <a:t>为单位的数据量为一帧音频。这个时间被称为“采样时间”，其长度没有特别的标准，是根据编解码器和具体应用的需求来决定的。</a:t>
            </a:r>
          </a:p>
          <a:p>
            <a:r>
              <a:rPr lang="zh-CN" altLang="en-US" dirty="0"/>
              <a:t>脉冲编码调制（</a:t>
            </a:r>
            <a:r>
              <a:rPr lang="en-US" altLang="zh-CN" dirty="0"/>
              <a:t>Pulse Code Modulation</a:t>
            </a:r>
            <a:r>
              <a:rPr lang="zh-CN" altLang="en-US" dirty="0"/>
              <a:t>，</a:t>
            </a:r>
            <a:r>
              <a:rPr lang="en-US" altLang="zh-CN" dirty="0"/>
              <a:t>PCM</a:t>
            </a:r>
            <a:r>
              <a:rPr lang="zh-CN" altLang="en-US" dirty="0"/>
              <a:t>）：脉冲编码调制是一种将模拟信号数字化的方</a:t>
            </a:r>
          </a:p>
          <a:p>
            <a:r>
              <a:rPr lang="zh-CN" altLang="en-US" dirty="0"/>
              <a:t>法，是将时间连续、取值连续的模拟信号转换成时间离散、采样值离散的数字信号的过程。</a:t>
            </a:r>
            <a:endParaRPr lang="zh-CN" altLang="en-US" dirty="0"/>
          </a:p>
        </p:txBody>
      </p:sp>
    </p:spTree>
    <p:extLst>
      <p:ext uri="{BB962C8B-B14F-4D97-AF65-F5344CB8AC3E}">
        <p14:creationId xmlns:p14="http://schemas.microsoft.com/office/powerpoint/2010/main" val="216990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10.1.2  </a:t>
            </a:r>
            <a:r>
              <a:rPr lang="zh-CN" altLang="en-US" dirty="0"/>
              <a:t>音频播放开发指导</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音频</a:t>
            </a:r>
            <a:r>
              <a:rPr lang="zh-CN" altLang="en-US" dirty="0"/>
              <a:t>播放的主要工作是将音频数据信号转换为可听见的音频模拟信号，并通过输出设备进行播放，同时对播放任务进行管理，包括开始播放、暂停播放、停止播放、释放资源、设置音量、跳转播放位置、获取轨道信息等功能控制。</a:t>
            </a:r>
            <a:endParaRPr lang="zh-CN" altLang="en-US" dirty="0"/>
          </a:p>
        </p:txBody>
      </p:sp>
    </p:spTree>
    <p:extLst>
      <p:ext uri="{BB962C8B-B14F-4D97-AF65-F5344CB8AC3E}">
        <p14:creationId xmlns:p14="http://schemas.microsoft.com/office/powerpoint/2010/main" val="31762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音频播放状态变化示意图</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788" y="1690688"/>
            <a:ext cx="6344535" cy="4591691"/>
          </a:xfrm>
          <a:prstGeom prst="rect">
            <a:avLst/>
          </a:prstGeom>
        </p:spPr>
      </p:pic>
    </p:spTree>
    <p:extLst>
      <p:ext uri="{BB962C8B-B14F-4D97-AF65-F5344CB8AC3E}">
        <p14:creationId xmlns:p14="http://schemas.microsoft.com/office/powerpoint/2010/main" val="140853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音频播放外部模块交互图</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675" y="1787136"/>
            <a:ext cx="5039428" cy="3953427"/>
          </a:xfrm>
          <a:prstGeom prst="rect">
            <a:avLst/>
          </a:prstGeom>
        </p:spPr>
      </p:pic>
    </p:spTree>
    <p:extLst>
      <p:ext uri="{BB962C8B-B14F-4D97-AF65-F5344CB8AC3E}">
        <p14:creationId xmlns:p14="http://schemas.microsoft.com/office/powerpoint/2010/main" val="17124364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7619</Words>
  <Application>Microsoft Office PowerPoint</Application>
  <PresentationFormat>宽屏</PresentationFormat>
  <Paragraphs>1268</Paragraphs>
  <Slides>57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57</vt:i4>
      </vt:variant>
    </vt:vector>
  </HeadingPairs>
  <TitlesOfParts>
    <vt:vector size="62" baseType="lpstr">
      <vt:lpstr>SimSun</vt:lpstr>
      <vt:lpstr>Arial</vt:lpstr>
      <vt:lpstr>Calibri</vt:lpstr>
      <vt:lpstr>Calibri Light</vt:lpstr>
      <vt:lpstr>Office 主题</vt:lpstr>
      <vt:lpstr>第10章 多媒体开发</vt:lpstr>
      <vt:lpstr>本章简介</vt:lpstr>
      <vt:lpstr>本章内容</vt:lpstr>
      <vt:lpstr>10.1  音频开发</vt:lpstr>
      <vt:lpstr>10.1.1  音频开发的基本概念</vt:lpstr>
      <vt:lpstr>音频开发的基本概念</vt:lpstr>
      <vt:lpstr>10.1.2  音频播放开发指导</vt:lpstr>
      <vt:lpstr>音频播放状态变化示意图</vt:lpstr>
      <vt:lpstr>音频播放外部模块交互图</vt:lpstr>
      <vt:lpstr>10.1.3  如何选择音频播放开发方式</vt:lpstr>
      <vt:lpstr>10.1.4  AVPlayer API的开发步骤</vt:lpstr>
      <vt:lpstr>使用AVPlayer API播放音乐示例：</vt:lpstr>
      <vt:lpstr>使用AVPlayer API播放音乐示例：</vt:lpstr>
      <vt:lpstr>10.2  图片开发</vt:lpstr>
      <vt:lpstr>10.2.1  图片开发的基本概念</vt:lpstr>
      <vt:lpstr>10.2.2  图片开发的主要流程</vt:lpstr>
      <vt:lpstr>PowerPoint 演示文稿</vt:lpstr>
      <vt:lpstr>10.2.3  图片解码</vt:lpstr>
      <vt:lpstr>PowerPoint 演示文稿</vt:lpstr>
      <vt:lpstr>PowerPoint 演示文稿</vt:lpstr>
      <vt:lpstr>PowerPoint 演示文稿</vt:lpstr>
      <vt:lpstr>PowerPoint 演示文稿</vt:lpstr>
      <vt:lpstr>10.2.4  图像变换</vt:lpstr>
      <vt:lpstr>PowerPoint 演示文稿</vt:lpstr>
      <vt:lpstr>PowerPoint 演示文稿</vt:lpstr>
      <vt:lpstr>PowerPoint 演示文稿</vt:lpstr>
      <vt:lpstr>PowerPoint 演示文稿</vt:lpstr>
      <vt:lpstr>PowerPoint 演示文稿</vt:lpstr>
      <vt:lpstr>10.2.5  位图操作</vt:lpstr>
      <vt:lpstr>PowerPoint 演示文稿</vt:lpstr>
      <vt:lpstr>PowerPoint 演示文稿</vt:lpstr>
      <vt:lpstr>PowerPoint 演示文稿</vt:lpstr>
      <vt:lpstr>10.2.6  图片编码</vt:lpstr>
      <vt:lpstr>10.2.7  图片工具</vt:lpstr>
      <vt:lpstr>PowerPoint 演示文稿</vt:lpstr>
      <vt:lpstr> 10.3  视频开发</vt:lpstr>
      <vt:lpstr>10.3.1  视频开发指导</vt:lpstr>
      <vt:lpstr>10.3.2  视频开发步骤</vt:lpstr>
      <vt:lpstr>使用AVPlayer API播放音乐示例：</vt:lpstr>
      <vt:lpstr>使用AVPlayer API播放音乐示例：</vt:lpstr>
      <vt:lpstr> 10.4  实战：实现视频播放器</vt:lpstr>
      <vt:lpstr>10.4.1  获取本地视频</vt:lpstr>
      <vt:lpstr>PowerPoint 演示文稿</vt:lpstr>
      <vt:lpstr>PowerPoint 演示文稿</vt:lpstr>
      <vt:lpstr>PowerPoint 演示文稿</vt:lpstr>
      <vt:lpstr>PowerPoint 演示文稿</vt:lpstr>
      <vt:lpstr>10.4.2  视频播放控制</vt:lpstr>
      <vt:lpstr>PowerPoint 演示文稿</vt:lpstr>
      <vt:lpstr>PowerPoint 演示文稿</vt:lpstr>
      <vt:lpstr>10.4.3  创建播放器界面</vt:lpstr>
      <vt:lpstr>PowerPoint 演示文稿</vt:lpstr>
      <vt:lpstr>PowerPoint 演示文稿</vt:lpstr>
      <vt:lpstr>PowerPoint 演示文稿</vt:lpstr>
      <vt:lpstr>PowerPoint 演示文稿</vt:lpstr>
      <vt:lpstr>10.4.4  运行</vt:lpstr>
      <vt:lpstr> 10.5  小结</vt:lpstr>
      <vt:lpstr> 10.6  习题</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课程前言</dc:title>
  <dc:creator>Lenovo</dc:creator>
  <cp:lastModifiedBy>Administrator</cp:lastModifiedBy>
  <cp:revision>131</cp:revision>
  <dcterms:created xsi:type="dcterms:W3CDTF">2020-09-05T11:09:37Z</dcterms:created>
  <dcterms:modified xsi:type="dcterms:W3CDTF">2024-01-11T05:59:59Z</dcterms:modified>
</cp:coreProperties>
</file>