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7" r:id="rId3"/>
    <p:sldId id="259" r:id="rId4"/>
    <p:sldId id="260" r:id="rId5"/>
    <p:sldId id="261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293" r:id="rId14"/>
    <p:sldId id="354" r:id="rId15"/>
    <p:sldId id="355" r:id="rId16"/>
    <p:sldId id="356" r:id="rId17"/>
    <p:sldId id="357" r:id="rId18"/>
    <p:sldId id="358" r:id="rId19"/>
    <p:sldId id="294" r:id="rId20"/>
    <p:sldId id="271" r:id="rId21"/>
    <p:sldId id="272" r:id="rId22"/>
    <p:sldId id="359" r:id="rId23"/>
    <p:sldId id="360" r:id="rId24"/>
    <p:sldId id="312" r:id="rId25"/>
    <p:sldId id="363" r:id="rId26"/>
    <p:sldId id="362" r:id="rId27"/>
    <p:sldId id="364" r:id="rId28"/>
    <p:sldId id="361" r:id="rId29"/>
    <p:sldId id="365" r:id="rId30"/>
    <p:sldId id="366" r:id="rId31"/>
    <p:sldId id="367" r:id="rId32"/>
    <p:sldId id="368" r:id="rId33"/>
    <p:sldId id="369" r:id="rId34"/>
    <p:sldId id="286" r:id="rId35"/>
    <p:sldId id="27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12353-9C6D-4E57-B681-9AA38506FFDA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62B2-30AC-4284-A381-59E54ABAC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A62B2-30AC-4284-A381-59E54ABAC1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9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2024-01-11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综合实战：购物应用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7592" y="117693"/>
            <a:ext cx="397849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getDetailImages</a:t>
            </a:r>
            <a:r>
              <a:rPr lang="en-US" altLang="zh-CN" sz="1200" dirty="0"/>
              <a:t>(): Array&lt;string&gt;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detailImages</a:t>
            </a:r>
            <a:r>
              <a:rPr lang="en-US" altLang="zh-CN" sz="1200" dirty="0"/>
              <a:t>: Array&lt;string&gt; = </a:t>
            </a:r>
          </a:p>
          <a:p>
            <a:endParaRPr lang="en-US" altLang="zh-CN" sz="1200" dirty="0"/>
          </a:p>
          <a:p>
            <a:r>
              <a:rPr lang="en-US" altLang="zh-CN" sz="1200" dirty="0"/>
              <a:t>['computer/computer1.png','computer/computer2.png','computer/computer3.png','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computer/computer4.png','computer/computer5.png','computer/computer6.png']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detailImages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getMenu</a:t>
            </a:r>
            <a:r>
              <a:rPr lang="en-US" altLang="zh-CN" sz="1200" dirty="0"/>
              <a:t>(): Array&lt;Menu&gt;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MenuArray</a:t>
            </a:r>
            <a:r>
              <a:rPr lang="en-US" altLang="zh-CN" sz="1200" dirty="0"/>
              <a:t>: Array&lt;Menu&gt;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MyMenu.forEach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MenuArray.push</a:t>
            </a:r>
            <a:r>
              <a:rPr lang="en-US" altLang="zh-CN" sz="1200" dirty="0"/>
              <a:t>(new Menu(</a:t>
            </a:r>
            <a:r>
              <a:rPr lang="en-US" altLang="zh-CN" sz="1200" dirty="0" err="1"/>
              <a:t>item.title,item.num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})</a:t>
            </a:r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MenuArray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getTrans</a:t>
            </a:r>
            <a:r>
              <a:rPr lang="en-US" altLang="zh-CN" sz="1200" dirty="0"/>
              <a:t>(): Array&lt;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ImageItemArray</a:t>
            </a:r>
            <a:r>
              <a:rPr lang="en-US" altLang="zh-CN" sz="1200" dirty="0"/>
              <a:t>: Array&lt;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MyTrans.forEach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ImageItemArray.push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item.title,item.imageSrc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})</a:t>
            </a:r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ImageItemArray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getMore</a:t>
            </a:r>
            <a:r>
              <a:rPr lang="en-US" altLang="zh-CN" sz="1200" dirty="0"/>
              <a:t>(): Array&lt;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ImageItemArray</a:t>
            </a:r>
            <a:r>
              <a:rPr lang="en-US" altLang="zh-CN" sz="1200" dirty="0"/>
              <a:t>: Array&lt;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MyMore.forEach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ImageItemArray.push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item.title,item.imageSrc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})</a:t>
            </a:r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ImageItemArray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56090" y="302358"/>
            <a:ext cx="30909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getArs</a:t>
            </a:r>
            <a:r>
              <a:rPr lang="en-US" altLang="zh-CN" sz="1200" dirty="0"/>
              <a:t>(): Array&lt;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ArsItemArray</a:t>
            </a:r>
            <a:r>
              <a:rPr lang="en-US" altLang="zh-CN" sz="1200" dirty="0"/>
              <a:t>: Array&lt;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ArsList.forEach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ArsItemArray.push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item.title,item.content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})</a:t>
            </a:r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ArsItemArray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GoodsComposition</a:t>
            </a:r>
            <a:r>
              <a:rPr lang="en-US" altLang="zh-CN" sz="1200" dirty="0"/>
              <a:t>: any[] = 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nova 8 Pro ',</a:t>
            </a:r>
          </a:p>
          <a:p>
            <a:r>
              <a:rPr lang="en-US" altLang="zh-CN" sz="1200" dirty="0"/>
              <a:t>    "content": 'Goes on sale: 10:08',</a:t>
            </a:r>
          </a:p>
          <a:p>
            <a:r>
              <a:rPr lang="en-US" altLang="zh-CN" sz="1200" dirty="0"/>
              <a:t>    "price": '3999',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(1).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Mate 30E Pro 5G',</a:t>
            </a:r>
          </a:p>
          <a:p>
            <a:r>
              <a:rPr lang="en-US" altLang="zh-CN" sz="1200" dirty="0"/>
              <a:t>    "content": '3 interest-free payments ',</a:t>
            </a:r>
          </a:p>
          <a:p>
            <a:r>
              <a:rPr lang="en-US" altLang="zh-CN" sz="1200" dirty="0"/>
              <a:t>    "price": '5299',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(2).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</a:t>
            </a:r>
            <a:r>
              <a:rPr lang="en-US" altLang="zh-CN" sz="1200" dirty="0" err="1"/>
              <a:t>MatePad</a:t>
            </a:r>
            <a:r>
              <a:rPr lang="en-US" altLang="zh-CN" sz="1200" dirty="0"/>
              <a:t> Pro',</a:t>
            </a:r>
          </a:p>
          <a:p>
            <a:r>
              <a:rPr lang="en-US" altLang="zh-CN" sz="1200" dirty="0"/>
              <a:t>    "content": 'Flagship ',</a:t>
            </a:r>
          </a:p>
          <a:p>
            <a:r>
              <a:rPr lang="en-US" altLang="zh-CN" sz="1200" dirty="0"/>
              <a:t>    "price": '3799',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(3).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Nova 8 Pro',</a:t>
            </a:r>
          </a:p>
          <a:p>
            <a:r>
              <a:rPr lang="en-US" altLang="zh-CN" sz="1200" dirty="0"/>
              <a:t>    "content": 'New arrival ',</a:t>
            </a:r>
          </a:p>
          <a:p>
            <a:r>
              <a:rPr lang="en-US" altLang="zh-CN" sz="1200" dirty="0"/>
              <a:t>    "price": '3999',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(4).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smtClean="0"/>
              <a:t>},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8045002" y="-66973"/>
            <a:ext cx="348159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"title": 'HUAWEI WATCH FIT',</a:t>
            </a:r>
          </a:p>
          <a:p>
            <a:r>
              <a:rPr lang="en-US" altLang="zh-CN" sz="1200" dirty="0"/>
              <a:t>    "content": 'Versatile',</a:t>
            </a:r>
          </a:p>
          <a:p>
            <a:r>
              <a:rPr lang="en-US" altLang="zh-CN" sz="1200" dirty="0"/>
              <a:t>    "price": '769',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(5).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nova 8 Pro ',</a:t>
            </a:r>
          </a:p>
          <a:p>
            <a:r>
              <a:rPr lang="en-US" altLang="zh-CN" sz="1200" dirty="0"/>
              <a:t>    "content": 'Goes on sale: 10:08',</a:t>
            </a:r>
          </a:p>
          <a:p>
            <a:r>
              <a:rPr lang="en-US" altLang="zh-CN" sz="1200" dirty="0"/>
              <a:t>    "price": '3999',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(6).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Mate 30E Pro 5G',</a:t>
            </a:r>
          </a:p>
          <a:p>
            <a:r>
              <a:rPr lang="en-US" altLang="zh-CN" sz="1200" dirty="0"/>
              <a:t>    "content": '3 interest-free payments ',</a:t>
            </a:r>
          </a:p>
          <a:p>
            <a:r>
              <a:rPr lang="en-US" altLang="zh-CN" sz="1200" dirty="0"/>
              <a:t>    "price": '5299',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(7).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</a:t>
            </a:r>
            <a:r>
              <a:rPr lang="en-US" altLang="zh-CN" sz="1200" dirty="0" err="1"/>
              <a:t>MatePad</a:t>
            </a:r>
            <a:r>
              <a:rPr lang="en-US" altLang="zh-CN" sz="1200" dirty="0"/>
              <a:t> Pro',</a:t>
            </a:r>
          </a:p>
          <a:p>
            <a:r>
              <a:rPr lang="en-US" altLang="zh-CN" sz="1200" dirty="0"/>
              <a:t>    "content": 'Flagship ',</a:t>
            </a:r>
          </a:p>
          <a:p>
            <a:r>
              <a:rPr lang="en-US" altLang="zh-CN" sz="1200" dirty="0"/>
              <a:t>    "price": '3799',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(8).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Nova 8 Pro',</a:t>
            </a:r>
          </a:p>
          <a:p>
            <a:r>
              <a:rPr lang="en-US" altLang="zh-CN" sz="1200" dirty="0"/>
              <a:t>    "content": 'New arrival ',</a:t>
            </a:r>
          </a:p>
          <a:p>
            <a:r>
              <a:rPr lang="en-US" altLang="zh-CN" sz="1200" dirty="0"/>
              <a:t>    "price": '3999',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(9).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"title": 'HUAWEI WATCH FIT',</a:t>
            </a:r>
          </a:p>
          <a:p>
            <a:r>
              <a:rPr lang="en-US" altLang="zh-CN" sz="1200" dirty="0"/>
              <a:t>    "content": 'Versatile',</a:t>
            </a:r>
          </a:p>
          <a:p>
            <a:r>
              <a:rPr lang="en-US" altLang="zh-CN" sz="1200" dirty="0"/>
              <a:t>    "price": '769',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":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('picture/HW (10).</a:t>
            </a:r>
            <a:r>
              <a:rPr lang="en-US" altLang="zh-CN" sz="1200" dirty="0" err="1"/>
              <a:t>png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646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7592" y="117693"/>
            <a:ext cx="39784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MyMenu</a:t>
            </a:r>
            <a:r>
              <a:rPr lang="en-US" altLang="zh-CN" sz="1200" dirty="0"/>
              <a:t>: any[] = 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'Favorites',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': '10'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'Searched',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': '1000'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'Following',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': '100'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'Followers',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': '10000'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MyTrans</a:t>
            </a:r>
            <a:r>
              <a:rPr lang="en-US" altLang="zh-CN" sz="1200" dirty="0"/>
              <a:t>: any[] = 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'Post: 520',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/icon-menu-release.png')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'Sold: 520',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/icon-menu-sell.png')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'Bought: 10',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85634" y="117693"/>
            <a:ext cx="4468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MyMore</a:t>
            </a:r>
            <a:r>
              <a:rPr lang="en-US" altLang="zh-CN" sz="1200" dirty="0"/>
              <a:t>: any[] = 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'Guide',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'Create',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'Poster',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'Games',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'Jobber',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'Myself',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'About',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'Rental',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smtClean="0"/>
              <a:t>},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41216" y="-66973"/>
            <a:ext cx="348159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'title': 'Author',</a:t>
            </a:r>
          </a:p>
          <a:p>
            <a:r>
              <a:rPr lang="en-US" altLang="zh-CN" sz="1200" dirty="0"/>
              <a:t>    '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': 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/icon-menu-buy.png')</a:t>
            </a:r>
          </a:p>
          <a:p>
            <a:r>
              <a:rPr lang="en-US" altLang="zh-CN" sz="1200" dirty="0"/>
              <a:t>  },</a:t>
            </a:r>
          </a:p>
          <a:p>
            <a:endParaRPr lang="en-US" altLang="zh-CN" sz="1200" dirty="0"/>
          </a:p>
          <a:p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ArsList</a:t>
            </a:r>
            <a:r>
              <a:rPr lang="en-US" altLang="zh-CN" sz="1200" dirty="0"/>
              <a:t>: any[] =[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'Display Size',</a:t>
            </a:r>
          </a:p>
          <a:p>
            <a:r>
              <a:rPr lang="en-US" altLang="zh-CN" sz="1200" dirty="0"/>
              <a:t>    'content': '13.9 inches',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'Memory',</a:t>
            </a:r>
          </a:p>
          <a:p>
            <a:r>
              <a:rPr lang="en-US" altLang="zh-CN" sz="1200" dirty="0"/>
              <a:t>    'content': '16 GB',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'Marketing Name',</a:t>
            </a:r>
          </a:p>
          <a:p>
            <a:r>
              <a:rPr lang="en-US" altLang="zh-CN" sz="1200" dirty="0"/>
              <a:t>    'content': 'HUAWEI </a:t>
            </a:r>
            <a:r>
              <a:rPr lang="en-US" altLang="zh-CN" sz="1200" dirty="0" err="1"/>
              <a:t>MateBook</a:t>
            </a:r>
            <a:r>
              <a:rPr lang="en-US" altLang="zh-CN" sz="1200" dirty="0"/>
              <a:t> X Pro',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'Color Gamut',</a:t>
            </a:r>
          </a:p>
          <a:p>
            <a:r>
              <a:rPr lang="en-US" altLang="zh-CN" sz="1200" dirty="0"/>
              <a:t>    'content': '100% </a:t>
            </a:r>
            <a:r>
              <a:rPr lang="en-US" altLang="zh-CN" sz="1200" dirty="0" err="1"/>
              <a:t>sRGB</a:t>
            </a:r>
            <a:r>
              <a:rPr lang="en-US" altLang="zh-CN" sz="1200" dirty="0"/>
              <a:t> color gamut (Typical)',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'Battery',</a:t>
            </a:r>
          </a:p>
          <a:p>
            <a:r>
              <a:rPr lang="en-US" altLang="zh-CN" sz="1200" dirty="0"/>
              <a:t>    'content': '56 </a:t>
            </a:r>
            <a:r>
              <a:rPr lang="en-US" altLang="zh-CN" sz="1200" dirty="0" err="1"/>
              <a:t>Wh</a:t>
            </a:r>
            <a:r>
              <a:rPr lang="en-US" altLang="zh-CN" sz="1200" dirty="0"/>
              <a:t> (rated capacity)',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'Storage',</a:t>
            </a:r>
          </a:p>
          <a:p>
            <a:r>
              <a:rPr lang="en-US" altLang="zh-CN" sz="1200" dirty="0"/>
              <a:t>    'content': '512 GB',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</p:txBody>
      </p:sp>
    </p:spTree>
    <p:extLst>
      <p:ext uri="{BB962C8B-B14F-4D97-AF65-F5344CB8AC3E}">
        <p14:creationId xmlns:p14="http://schemas.microsoft.com/office/powerpoint/2010/main" val="274614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7592" y="117693"/>
            <a:ext cx="39784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'title': 'Resolution',</a:t>
            </a:r>
          </a:p>
          <a:p>
            <a:r>
              <a:rPr lang="en-US" altLang="zh-CN" sz="1200" dirty="0"/>
              <a:t>    'content': '3000x2000',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'Processor',</a:t>
            </a:r>
          </a:p>
          <a:p>
            <a:r>
              <a:rPr lang="en-US" altLang="zh-CN" sz="1200" dirty="0"/>
              <a:t>    'content': '11th Gen Intel Core i7-1165G7 Processor',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'CPU Cores',</a:t>
            </a:r>
          </a:p>
          <a:p>
            <a:r>
              <a:rPr lang="en-US" altLang="zh-CN" sz="1200" dirty="0"/>
              <a:t>    'content': '4',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/>
              <a:t>  {</a:t>
            </a:r>
          </a:p>
          <a:p>
            <a:r>
              <a:rPr lang="en-US" altLang="zh-CN" sz="1200" dirty="0"/>
              <a:t>    'title': 'Launch Time',</a:t>
            </a:r>
          </a:p>
          <a:p>
            <a:r>
              <a:rPr lang="en-US" altLang="zh-CN" sz="1200" dirty="0"/>
              <a:t>    'content': 'January 2021',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103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11.2.3  </a:t>
            </a:r>
            <a:r>
              <a:rPr lang="zh-CN" altLang="en-US" dirty="0"/>
              <a:t>创建组件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5017" y="1545465"/>
            <a:ext cx="42103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HomePage.ets</a:t>
            </a:r>
            <a:r>
              <a:rPr lang="zh-CN" altLang="en-US" sz="1200" dirty="0"/>
              <a:t>文件中创建商品列表页签相关的组件，添加</a:t>
            </a:r>
            <a:r>
              <a:rPr lang="en-US" altLang="zh-CN" sz="1200" dirty="0" err="1"/>
              <a:t>GoodsHome</a:t>
            </a:r>
            <a:r>
              <a:rPr lang="zh-CN" altLang="en-US" sz="1200" dirty="0"/>
              <a:t>代码如下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GoodsHome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Tabs()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("Top Sellers")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("Recommended")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("Lifestyle")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TabContent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});</a:t>
            </a:r>
          </a:p>
          <a:p>
            <a:r>
              <a:rPr lang="en-US" altLang="zh-CN" sz="1200" dirty="0"/>
              <a:t>        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0" y="1582033"/>
            <a:ext cx="4210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barWidth</a:t>
            </a:r>
            <a:r>
              <a:rPr lang="en-US" altLang="zh-CN" sz="1200" dirty="0"/>
              <a:t>(500)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barHeight</a:t>
            </a:r>
            <a:r>
              <a:rPr lang="en-US" altLang="zh-CN" sz="1200" dirty="0"/>
              <a:t>(25)</a:t>
            </a:r>
          </a:p>
          <a:p>
            <a:r>
              <a:rPr lang="en-US" altLang="zh-CN" sz="1200" dirty="0"/>
              <a:t>      .scrollable(true)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BarMode.Scrollable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('#007DFF')</a:t>
            </a:r>
          </a:p>
          <a:p>
            <a:r>
              <a:rPr lang="en-US" altLang="zh-CN" sz="1200" dirty="0"/>
              <a:t>      .height(700)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990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2442" y="708338"/>
            <a:ext cx="42103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GoodsHome</a:t>
            </a:r>
            <a:r>
              <a:rPr lang="zh-CN" altLang="en-US" sz="1200" dirty="0"/>
              <a:t>中使用</a:t>
            </a:r>
            <a:r>
              <a:rPr lang="en-US" altLang="zh-CN" sz="1200" dirty="0"/>
              <a:t>Tabs</a:t>
            </a:r>
            <a:r>
              <a:rPr lang="zh-CN" altLang="en-US" sz="1200" dirty="0"/>
              <a:t>组件，在</a:t>
            </a:r>
            <a:r>
              <a:rPr lang="en-US" altLang="zh-CN" sz="1200" dirty="0"/>
              <a:t>Tabs</a:t>
            </a:r>
            <a:r>
              <a:rPr lang="zh-CN" altLang="en-US" sz="1200" dirty="0"/>
              <a:t>组件中设置</a:t>
            </a:r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，给每个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设</a:t>
            </a:r>
          </a:p>
          <a:p>
            <a:endParaRPr lang="zh-CN" altLang="en-US" sz="1200" dirty="0"/>
          </a:p>
          <a:p>
            <a:r>
              <a:rPr lang="zh-CN" altLang="en-US" sz="1200" dirty="0"/>
              <a:t>置</a:t>
            </a:r>
            <a:r>
              <a:rPr lang="en-US" altLang="zh-CN" sz="1200" dirty="0" err="1"/>
              <a:t>tabBar</a:t>
            </a:r>
            <a:r>
              <a:rPr lang="zh-CN" altLang="en-US" sz="1200" dirty="0"/>
              <a:t>属性，并设置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容器中的内容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组件，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组件代码如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GoodsListItem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.margin({top: 5})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748271" y="431338"/>
            <a:ext cx="42103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组件中遍历商品数据集合，在</a:t>
            </a:r>
            <a:r>
              <a:rPr lang="en-US" altLang="zh-CN" sz="1200" dirty="0" err="1"/>
              <a:t>ListItem</a:t>
            </a:r>
            <a:r>
              <a:rPr lang="zh-CN" altLang="en-US" sz="1200" dirty="0"/>
              <a:t>组件中设置组件内容，并使用</a:t>
            </a:r>
          </a:p>
          <a:p>
            <a:endParaRPr lang="zh-CN" altLang="en-US" sz="1200" dirty="0"/>
          </a:p>
          <a:p>
            <a:r>
              <a:rPr lang="en-US" altLang="zh-CN" sz="1200" dirty="0"/>
              <a:t>Navigator</a:t>
            </a:r>
            <a:r>
              <a:rPr lang="zh-CN" altLang="en-US" sz="1200" dirty="0"/>
              <a:t>组件为每个项设置顶级跳转路由，</a:t>
            </a:r>
            <a:r>
              <a:rPr lang="en-US" altLang="zh-CN" sz="1200" dirty="0" err="1"/>
              <a:t>GoodsListItem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GoodsListItem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Navigator({ target: 'pages/</a:t>
            </a:r>
            <a:r>
              <a:rPr lang="en-US" altLang="zh-CN" sz="1200" dirty="0" err="1"/>
              <a:t>ShoppingDetail</a:t>
            </a:r>
            <a:r>
              <a:rPr lang="en-US" altLang="zh-CN" sz="1200" dirty="0"/>
              <a:t>' }) {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Column(){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this.goodsItem.title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this.goodsItem.content</a:t>
            </a:r>
            <a:r>
              <a:rPr lang="en-US" altLang="zh-CN" sz="1200" dirty="0"/>
              <a:t> 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(10)</a:t>
            </a:r>
          </a:p>
          <a:p>
            <a:r>
              <a:rPr lang="en-US" altLang="zh-CN" sz="1200" dirty="0"/>
              <a:t>          Text('</a:t>
            </a:r>
            <a:r>
              <a:rPr lang="zh-CN" altLang="en-US" sz="1200" dirty="0"/>
              <a:t>￥</a:t>
            </a:r>
            <a:r>
              <a:rPr lang="en-US" altLang="zh-CN" sz="1200" dirty="0"/>
              <a:t>' + </a:t>
            </a:r>
            <a:r>
              <a:rPr lang="en-US" altLang="zh-CN" sz="1200" dirty="0" err="1"/>
              <a:t>this.goodsItem.price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.height(100)</a:t>
            </a:r>
          </a:p>
          <a:p>
            <a:r>
              <a:rPr lang="en-US" altLang="zh-CN" sz="1200" dirty="0"/>
              <a:t>        .width('50%')</a:t>
            </a:r>
          </a:p>
          <a:p>
            <a:r>
              <a:rPr lang="en-US" altLang="zh-CN" sz="1200" dirty="0"/>
              <a:t>        .margin({left: 20})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Image(</a:t>
            </a:r>
            <a:r>
              <a:rPr lang="en-US" altLang="zh-CN" sz="1200" dirty="0" err="1"/>
              <a:t>this.goodsItem.imgSrc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objectFit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ImageFit.ScaleDown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.height(100)</a:t>
            </a:r>
          </a:p>
          <a:p>
            <a:r>
              <a:rPr lang="en-US" altLang="zh-CN" sz="1200" dirty="0"/>
              <a:t>          .width('40%')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renderMode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ImageRenderMode.Original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.margin({right: 10,left:10})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5924" y="708336"/>
            <a:ext cx="42103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GoodsHome</a:t>
            </a:r>
            <a:r>
              <a:rPr lang="zh-CN" altLang="en-US" sz="1200" dirty="0"/>
              <a:t>中使用</a:t>
            </a:r>
            <a:r>
              <a:rPr lang="en-US" altLang="zh-CN" sz="1200" dirty="0"/>
              <a:t>Tabs</a:t>
            </a:r>
            <a:r>
              <a:rPr lang="zh-CN" altLang="en-US" sz="1200" dirty="0"/>
              <a:t>组件，在</a:t>
            </a:r>
            <a:r>
              <a:rPr lang="en-US" altLang="zh-CN" sz="1200" dirty="0"/>
              <a:t>Tabs</a:t>
            </a:r>
            <a:r>
              <a:rPr lang="zh-CN" altLang="en-US" sz="1200" dirty="0"/>
              <a:t>组件中设置</a:t>
            </a:r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，给每个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设</a:t>
            </a:r>
          </a:p>
          <a:p>
            <a:endParaRPr lang="zh-CN" altLang="en-US" sz="1200" dirty="0"/>
          </a:p>
          <a:p>
            <a:r>
              <a:rPr lang="zh-CN" altLang="en-US" sz="1200" dirty="0"/>
              <a:t>置</a:t>
            </a:r>
            <a:r>
              <a:rPr lang="en-US" altLang="zh-CN" sz="1200" dirty="0" err="1"/>
              <a:t>tabBar</a:t>
            </a:r>
            <a:r>
              <a:rPr lang="zh-CN" altLang="en-US" sz="1200" dirty="0"/>
              <a:t>属性，并设置</a:t>
            </a:r>
            <a:r>
              <a:rPr lang="en-US" altLang="zh-CN" sz="1200" dirty="0" err="1"/>
              <a:t>TabContent</a:t>
            </a:r>
            <a:r>
              <a:rPr lang="zh-CN" altLang="en-US" sz="1200" dirty="0"/>
              <a:t>容器中的内容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组件，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组件代码如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GoodsListItem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.margin({top: 5})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769476" y="431336"/>
            <a:ext cx="42103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GoodsList</a:t>
            </a:r>
            <a:r>
              <a:rPr lang="zh-CN" altLang="en-US" sz="1200" dirty="0"/>
              <a:t>组件中遍历商品数据集合，在</a:t>
            </a:r>
            <a:r>
              <a:rPr lang="en-US" altLang="zh-CN" sz="1200" dirty="0" err="1"/>
              <a:t>ListItem</a:t>
            </a:r>
            <a:r>
              <a:rPr lang="zh-CN" altLang="en-US" sz="1200" dirty="0"/>
              <a:t>组件中设置组件内容，并使用</a:t>
            </a:r>
          </a:p>
          <a:p>
            <a:endParaRPr lang="zh-CN" altLang="en-US" sz="1200" dirty="0"/>
          </a:p>
          <a:p>
            <a:r>
              <a:rPr lang="en-US" altLang="zh-CN" sz="1200" dirty="0"/>
              <a:t>Navigator</a:t>
            </a:r>
            <a:r>
              <a:rPr lang="zh-CN" altLang="en-US" sz="1200" dirty="0"/>
              <a:t>组件为每个项设置顶级跳转路由，</a:t>
            </a:r>
            <a:r>
              <a:rPr lang="en-US" altLang="zh-CN" sz="1200" dirty="0" err="1"/>
              <a:t>GoodsListItem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GoodsListItem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Navigator({ target: 'pages/</a:t>
            </a:r>
            <a:r>
              <a:rPr lang="en-US" altLang="zh-CN" sz="1200" dirty="0" err="1"/>
              <a:t>ShoppingDetail</a:t>
            </a:r>
            <a:r>
              <a:rPr lang="en-US" altLang="zh-CN" sz="1200" dirty="0"/>
              <a:t>' }) {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Column(){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this.goodsItem.title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  Text(</a:t>
            </a:r>
            <a:r>
              <a:rPr lang="en-US" altLang="zh-CN" sz="1200" dirty="0" err="1"/>
              <a:t>this.goodsItem.content</a:t>
            </a:r>
            <a:r>
              <a:rPr lang="en-US" altLang="zh-CN" sz="1200" dirty="0"/>
              <a:t> 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(10)</a:t>
            </a:r>
          </a:p>
          <a:p>
            <a:r>
              <a:rPr lang="en-US" altLang="zh-CN" sz="1200" dirty="0"/>
              <a:t>          Text('</a:t>
            </a:r>
            <a:r>
              <a:rPr lang="zh-CN" altLang="en-US" sz="1200" dirty="0"/>
              <a:t>￥</a:t>
            </a:r>
            <a:r>
              <a:rPr lang="en-US" altLang="zh-CN" sz="1200" dirty="0"/>
              <a:t>' + </a:t>
            </a:r>
            <a:r>
              <a:rPr lang="en-US" altLang="zh-CN" sz="1200" dirty="0" err="1"/>
              <a:t>this.goodsItem.price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.height(100)</a:t>
            </a:r>
          </a:p>
          <a:p>
            <a:r>
              <a:rPr lang="en-US" altLang="zh-CN" sz="1200" dirty="0"/>
              <a:t>        .width('50%')</a:t>
            </a:r>
          </a:p>
          <a:p>
            <a:r>
              <a:rPr lang="en-US" altLang="zh-CN" sz="1200" dirty="0"/>
              <a:t>        .margin({left: 20})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Image(</a:t>
            </a:r>
            <a:r>
              <a:rPr lang="en-US" altLang="zh-CN" sz="1200" dirty="0" err="1"/>
              <a:t>this.goodsItem.imgSrc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objectFit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ImageFit.ScaleDown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.height(100)</a:t>
            </a:r>
          </a:p>
          <a:p>
            <a:r>
              <a:rPr lang="en-US" altLang="zh-CN" sz="1200" dirty="0"/>
              <a:t>          .width('40%')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renderMode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ImageRenderMode.Original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.margin({right: 10,left:10})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074239" y="3541689"/>
            <a:ext cx="215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.margin({ right: 5})</a:t>
            </a:r>
          </a:p>
          <a:p>
            <a:r>
              <a:rPr lang="en-US" altLang="zh-CN" sz="1200" dirty="0"/>
              <a:t>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431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5924" y="708336"/>
            <a:ext cx="42103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HomePage.ets</a:t>
            </a:r>
            <a:r>
              <a:rPr lang="zh-CN" altLang="en-US" sz="1200" dirty="0"/>
              <a:t>中创建文件入口组件（</a:t>
            </a:r>
            <a:r>
              <a:rPr lang="en-US" altLang="zh-CN" sz="1200" dirty="0"/>
              <a:t>Index</a:t>
            </a:r>
            <a:r>
              <a:rPr lang="zh-CN" altLang="en-US" sz="1200" dirty="0"/>
              <a:t>）以及底部页签导航组件（</a:t>
            </a:r>
            <a:r>
              <a:rPr lang="en-US" altLang="zh-CN" sz="1200" dirty="0" err="1"/>
              <a:t>HomeBottom</a:t>
            </a:r>
            <a:r>
              <a:rPr lang="zh-CN" altLang="en-US" sz="1200" dirty="0"/>
              <a:t>），</a:t>
            </a:r>
          </a:p>
          <a:p>
            <a:endParaRPr lang="zh-CN" altLang="en-US" sz="1200" dirty="0"/>
          </a:p>
          <a:p>
            <a:r>
              <a:rPr lang="zh-CN" altLang="en-US" sz="1200" dirty="0"/>
              <a:t>导入需要使用的数据实体类以及需要使用的方法和组件，每个</a:t>
            </a:r>
            <a:r>
              <a:rPr lang="en-US" altLang="zh-CN" sz="1200" dirty="0"/>
              <a:t>page</a:t>
            </a:r>
            <a:r>
              <a:rPr lang="zh-CN" altLang="en-US" sz="1200" dirty="0"/>
              <a:t>文件都必须包含一个</a:t>
            </a:r>
          </a:p>
          <a:p>
            <a:endParaRPr lang="zh-CN" altLang="en-US" sz="1200" dirty="0"/>
          </a:p>
          <a:p>
            <a:r>
              <a:rPr lang="zh-CN" altLang="en-US" sz="1200" dirty="0"/>
              <a:t>入口组件，使用</a:t>
            </a:r>
            <a:r>
              <a:rPr lang="en-US" altLang="zh-CN" sz="1200" dirty="0"/>
              <a:t>@Entry</a:t>
            </a:r>
            <a:r>
              <a:rPr lang="zh-CN" altLang="en-US" sz="1200" dirty="0"/>
              <a:t>修饰，</a:t>
            </a:r>
            <a:r>
              <a:rPr lang="en-US" altLang="zh-CN" sz="1200" dirty="0" err="1"/>
              <a:t>HomePage</a:t>
            </a:r>
            <a:r>
              <a:rPr lang="zh-CN" altLang="en-US" sz="1200" dirty="0"/>
              <a:t>文件中的入口组件（</a:t>
            </a:r>
            <a:r>
              <a:rPr lang="en-US" altLang="zh-CN" sz="1200" dirty="0"/>
              <a:t>Index</a:t>
            </a:r>
            <a:r>
              <a:rPr lang="zh-CN" altLang="en-US" sz="1200" dirty="0"/>
              <a:t>）代码如下：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initializeOnStartup,getIconPath,getIconPathSelect</a:t>
            </a:r>
            <a:r>
              <a:rPr lang="en-US" altLang="zh-CN" sz="1200" dirty="0"/>
              <a:t>} from </a:t>
            </a:r>
          </a:p>
          <a:p>
            <a:endParaRPr lang="en-US" altLang="zh-CN" sz="1200" dirty="0"/>
          </a:p>
          <a:p>
            <a:r>
              <a:rPr lang="en-US" altLang="zh-CN" sz="1200" dirty="0"/>
              <a:t>'../model/</a:t>
            </a:r>
            <a:r>
              <a:rPr lang="en-US" altLang="zh-CN" sz="1200" dirty="0" err="1"/>
              <a:t>GoodsDataModels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ShoppingCart</a:t>
            </a:r>
            <a:r>
              <a:rPr lang="en-US" altLang="zh-CN" sz="1200" dirty="0"/>
              <a:t>} from './</a:t>
            </a:r>
            <a:r>
              <a:rPr lang="en-US" altLang="zh-CN" sz="1200" dirty="0" err="1"/>
              <a:t>ShoppingCart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MyInfo</a:t>
            </a:r>
            <a:r>
              <a:rPr lang="en-US" altLang="zh-CN" sz="1200" dirty="0"/>
              <a:t>} from './</a:t>
            </a:r>
            <a:r>
              <a:rPr lang="en-US" altLang="zh-CN" sz="1200" dirty="0" err="1"/>
              <a:t>MyPage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Index {</a:t>
            </a:r>
          </a:p>
          <a:p>
            <a:r>
              <a:rPr lang="en-US" altLang="zh-CN" sz="1200" dirty="0"/>
              <a:t>  @Provide </a:t>
            </a:r>
            <a:r>
              <a:rPr lang="en-US" altLang="zh-CN" sz="1200" dirty="0" err="1"/>
              <a:t>currentPage</a:t>
            </a:r>
            <a:r>
              <a:rPr lang="en-US" altLang="zh-CN" sz="1200" dirty="0"/>
              <a:t>: number = 1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initializeOnStartup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Scroll() {</a:t>
            </a:r>
          </a:p>
          <a:p>
            <a:r>
              <a:rPr lang="en-US" altLang="zh-CN" sz="1200" dirty="0"/>
              <a:t>        Column() {</a:t>
            </a:r>
          </a:p>
          <a:p>
            <a:r>
              <a:rPr lang="en-US" altLang="zh-CN" sz="1200" dirty="0"/>
              <a:t>          if (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 == 1)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GoodsHome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    } else if (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 == 2) {</a:t>
            </a:r>
          </a:p>
          <a:p>
            <a:r>
              <a:rPr lang="en-US" altLang="zh-CN" sz="1200" dirty="0"/>
              <a:t>            //</a:t>
            </a:r>
            <a:r>
              <a:rPr lang="zh-CN" altLang="en-US" sz="1200" dirty="0"/>
              <a:t>购物车列表</a:t>
            </a:r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ShoppingCart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  } else {</a:t>
            </a:r>
          </a:p>
          <a:p>
            <a:r>
              <a:rPr lang="en-US" altLang="zh-CN" sz="1200" dirty="0"/>
              <a:t>            //</a:t>
            </a:r>
            <a:r>
              <a:rPr lang="zh-CN" altLang="en-US" sz="1200" dirty="0"/>
              <a:t>我的</a:t>
            </a:r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MyInfo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  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164169" y="4127572"/>
            <a:ext cx="4210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}</a:t>
            </a:r>
          </a:p>
          <a:p>
            <a:r>
              <a:rPr lang="en-US" altLang="zh-CN" sz="1200" dirty="0"/>
              <a:t>        .height(700)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HomeBottom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("white")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355725" y="347728"/>
            <a:ext cx="58470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从入口组件的代码中可以看出，我们定义了一个全局变量</a:t>
            </a:r>
            <a:r>
              <a:rPr lang="en-US" altLang="zh-CN" sz="1200" dirty="0" err="1"/>
              <a:t>currentPage</a:t>
            </a:r>
            <a:r>
              <a:rPr lang="zh-CN" altLang="en-US" sz="1200" dirty="0"/>
              <a:t>，并且</a:t>
            </a:r>
            <a:r>
              <a:rPr lang="zh-CN" altLang="en-US" sz="1200" dirty="0" smtClean="0"/>
              <a:t>使用</a:t>
            </a:r>
            <a:endParaRPr lang="zh-CN" altLang="en-US" sz="1200" dirty="0"/>
          </a:p>
          <a:p>
            <a:r>
              <a:rPr lang="en-US" altLang="zh-CN" sz="1200" dirty="0"/>
              <a:t>@provide</a:t>
            </a:r>
            <a:r>
              <a:rPr lang="zh-CN" altLang="en-US" sz="1200" dirty="0"/>
              <a:t>修饰，在其子组件（</a:t>
            </a:r>
            <a:r>
              <a:rPr lang="en-US" altLang="zh-CN" sz="1200" dirty="0" err="1"/>
              <a:t>HomeBottom</a:t>
            </a:r>
            <a:r>
              <a:rPr lang="zh-CN" altLang="en-US" sz="1200" dirty="0"/>
              <a:t>）中使用</a:t>
            </a:r>
            <a:r>
              <a:rPr lang="en-US" altLang="zh-CN" sz="1200" dirty="0"/>
              <a:t>@Consume</a:t>
            </a:r>
            <a:r>
              <a:rPr lang="zh-CN" altLang="en-US" sz="1200" dirty="0"/>
              <a:t>修饰。当子</a:t>
            </a:r>
            <a:r>
              <a:rPr lang="zh-CN" altLang="en-US" sz="1200" dirty="0" smtClean="0"/>
              <a:t>组件</a:t>
            </a:r>
            <a:r>
              <a:rPr lang="en-US" altLang="zh-CN" sz="1200" dirty="0" err="1" smtClean="0"/>
              <a:t>urrentPage</a:t>
            </a:r>
            <a:r>
              <a:rPr lang="zh-CN" altLang="en-US" sz="1200" dirty="0" smtClean="0"/>
              <a:t>发生</a:t>
            </a:r>
            <a:r>
              <a:rPr lang="zh-CN" altLang="en-US" sz="1200" dirty="0"/>
              <a:t>变化的时候，父组件</a:t>
            </a:r>
            <a:r>
              <a:rPr lang="en-US" altLang="zh-CN" sz="1200" dirty="0" err="1"/>
              <a:t>currentPage</a:t>
            </a:r>
            <a:r>
              <a:rPr lang="zh-CN" altLang="en-US" sz="1200" dirty="0"/>
              <a:t>也会发生变化，会重新加载页面，显示不同的页</a:t>
            </a:r>
            <a:r>
              <a:rPr lang="zh-CN" altLang="en-US" sz="1200" dirty="0" smtClean="0"/>
              <a:t>签。</a:t>
            </a:r>
            <a:r>
              <a:rPr lang="zh-CN" altLang="en-US" sz="1200" dirty="0"/>
              <a:t>在入口组件中，通过</a:t>
            </a:r>
            <a:r>
              <a:rPr lang="en-US" altLang="zh-CN" sz="1200" dirty="0" err="1"/>
              <a:t>initializeOnStartup</a:t>
            </a:r>
            <a:r>
              <a:rPr lang="zh-CN" altLang="en-US" sz="1200" dirty="0"/>
              <a:t>获取商品列表数据（</a:t>
            </a:r>
            <a:r>
              <a:rPr lang="en-US" altLang="zh-CN" sz="1200" dirty="0" err="1"/>
              <a:t>goodsItems</a:t>
            </a:r>
            <a:r>
              <a:rPr lang="zh-CN" altLang="en-US" sz="1200" dirty="0"/>
              <a:t>）并</a:t>
            </a:r>
            <a:r>
              <a:rPr lang="zh-CN" altLang="en-US" sz="1200" dirty="0" smtClean="0"/>
              <a:t>传入</a:t>
            </a:r>
            <a:r>
              <a:rPr lang="en-US" altLang="zh-CN" sz="1200" dirty="0" err="1" smtClean="0"/>
              <a:t>GoodsHome</a:t>
            </a:r>
            <a:r>
              <a:rPr lang="zh-CN" altLang="en-US" sz="1200" dirty="0"/>
              <a:t>组件中，</a:t>
            </a:r>
            <a:r>
              <a:rPr lang="en-US" altLang="zh-CN" sz="1200" dirty="0" err="1"/>
              <a:t>HomeBottom</a:t>
            </a:r>
            <a:r>
              <a:rPr lang="zh-CN" altLang="en-US" sz="1200" dirty="0"/>
              <a:t>组件代码如下：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@</a:t>
            </a:r>
            <a:r>
              <a:rPr lang="en-US" altLang="zh-CN" sz="1200" dirty="0"/>
              <a:t>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HomeBottom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@Consume </a:t>
            </a:r>
            <a:r>
              <a:rPr lang="en-US" altLang="zh-CN" sz="1200" dirty="0" err="1"/>
              <a:t>currentPage</a:t>
            </a:r>
            <a:r>
              <a:rPr lang="en-US" altLang="zh-CN" sz="1200" dirty="0"/>
              <a:t>: number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iconPathTmp</a:t>
            </a:r>
            <a:r>
              <a:rPr lang="en-US" altLang="zh-CN" sz="1200" dirty="0"/>
              <a:t>: string[] =  </a:t>
            </a:r>
            <a:r>
              <a:rPr lang="en-US" altLang="zh-CN" sz="1200" dirty="0" err="1"/>
              <a:t>getIconPath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iconPathSelectsTmp</a:t>
            </a:r>
            <a:r>
              <a:rPr lang="en-US" altLang="zh-CN" sz="1200" dirty="0"/>
              <a:t>: string[] =  </a:t>
            </a:r>
            <a:r>
              <a:rPr lang="en-US" altLang="zh-CN" sz="1200" dirty="0" err="1"/>
              <a:t>getIconPathSelect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@State </a:t>
            </a:r>
            <a:r>
              <a:rPr lang="en-US" altLang="zh-CN" sz="1200" dirty="0" err="1"/>
              <a:t>iconPath</a:t>
            </a:r>
            <a:r>
              <a:rPr lang="en-US" altLang="zh-CN" sz="1200" dirty="0"/>
              <a:t>: string[] =  </a:t>
            </a:r>
            <a:r>
              <a:rPr lang="en-US" altLang="zh-CN" sz="1200" dirty="0" err="1"/>
              <a:t>getIconPath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(item))</a:t>
            </a:r>
          </a:p>
          <a:p>
            <a:r>
              <a:rPr lang="en-US" altLang="zh-CN" sz="1200" dirty="0"/>
              <a:t>              .</a:t>
            </a:r>
            <a:r>
              <a:rPr lang="en-US" altLang="zh-CN" sz="1200" dirty="0" err="1"/>
              <a:t>objectFit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ImageFit.Cover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  .height(30)</a:t>
            </a:r>
          </a:p>
          <a:p>
            <a:r>
              <a:rPr lang="en-US" altLang="zh-CN" sz="1200" dirty="0"/>
              <a:t>              .width(30)</a:t>
            </a:r>
          </a:p>
          <a:p>
            <a:r>
              <a:rPr lang="en-US" altLang="zh-CN" sz="1200" dirty="0"/>
              <a:t>              .</a:t>
            </a:r>
            <a:r>
              <a:rPr lang="en-US" altLang="zh-CN" sz="1200" dirty="0" err="1"/>
              <a:t>renderMode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ImageRenderMode.Original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(()=&gt;{</a:t>
            </a:r>
          </a:p>
          <a:p>
            <a:r>
              <a:rPr lang="en-US" altLang="zh-CN" sz="1200" dirty="0"/>
              <a:t>                if(item==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[0]){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[0]=</a:t>
            </a:r>
            <a:r>
              <a:rPr lang="en-US" altLang="zh-CN" sz="1200" dirty="0" err="1"/>
              <a:t>this.iconPathTmp</a:t>
            </a:r>
            <a:r>
              <a:rPr lang="en-US" altLang="zh-CN" sz="1200" dirty="0"/>
              <a:t>[0]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[1]=</a:t>
            </a:r>
            <a:r>
              <a:rPr lang="en-US" altLang="zh-CN" sz="1200" dirty="0" err="1"/>
              <a:t>this.iconPathTmp</a:t>
            </a:r>
            <a:r>
              <a:rPr lang="en-US" altLang="zh-CN" sz="1200" dirty="0"/>
              <a:t>[1]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[2]=</a:t>
            </a:r>
            <a:r>
              <a:rPr lang="en-US" altLang="zh-CN" sz="1200" dirty="0" err="1"/>
              <a:t>this.iconPathTmp</a:t>
            </a:r>
            <a:r>
              <a:rPr lang="en-US" altLang="zh-CN" sz="1200" dirty="0"/>
              <a:t>[2]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=1</a:t>
            </a:r>
          </a:p>
          <a:p>
            <a:r>
              <a:rPr lang="en-US" altLang="zh-CN" sz="1200" dirty="0"/>
              <a:t>            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71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5924" y="708336"/>
            <a:ext cx="42103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if(item==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[1]){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[0]=</a:t>
            </a:r>
            <a:r>
              <a:rPr lang="en-US" altLang="zh-CN" sz="1200" dirty="0" err="1"/>
              <a:t>this.iconPathSelectsTmp</a:t>
            </a:r>
            <a:r>
              <a:rPr lang="en-US" altLang="zh-CN" sz="1200" dirty="0"/>
              <a:t>[0]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[1]=</a:t>
            </a:r>
            <a:r>
              <a:rPr lang="en-US" altLang="zh-CN" sz="1200" dirty="0" err="1"/>
              <a:t>this.iconPathSelectsTmp</a:t>
            </a:r>
            <a:r>
              <a:rPr lang="en-US" altLang="zh-CN" sz="1200" dirty="0"/>
              <a:t>[1]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[2]=</a:t>
            </a:r>
            <a:r>
              <a:rPr lang="en-US" altLang="zh-CN" sz="1200" dirty="0" err="1"/>
              <a:t>this.iconPathTmp</a:t>
            </a:r>
            <a:r>
              <a:rPr lang="en-US" altLang="zh-CN" sz="1200" dirty="0"/>
              <a:t>[2]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=2</a:t>
            </a:r>
          </a:p>
          <a:p>
            <a:r>
              <a:rPr lang="en-US" altLang="zh-CN" sz="1200" dirty="0"/>
              <a:t>                }</a:t>
            </a:r>
          </a:p>
          <a:p>
            <a:r>
              <a:rPr lang="en-US" altLang="zh-CN" sz="1200" dirty="0"/>
              <a:t>                if(item==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[2]){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[0]=</a:t>
            </a:r>
            <a:r>
              <a:rPr lang="en-US" altLang="zh-CN" sz="1200" dirty="0" err="1"/>
              <a:t>this.iconPathSelectsTmp</a:t>
            </a:r>
            <a:r>
              <a:rPr lang="en-US" altLang="zh-CN" sz="1200" dirty="0"/>
              <a:t>[0]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[1]=</a:t>
            </a:r>
            <a:r>
              <a:rPr lang="en-US" altLang="zh-CN" sz="1200" dirty="0" err="1"/>
              <a:t>this.iconPathTmp</a:t>
            </a:r>
            <a:r>
              <a:rPr lang="en-US" altLang="zh-CN" sz="1200" dirty="0"/>
              <a:t>[1]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this.iconPath</a:t>
            </a:r>
            <a:r>
              <a:rPr lang="en-US" altLang="zh-CN" sz="1200" dirty="0"/>
              <a:t>[2]=</a:t>
            </a:r>
            <a:r>
              <a:rPr lang="en-US" altLang="zh-CN" sz="1200" dirty="0" err="1"/>
              <a:t>this.iconPathSelectsTmp</a:t>
            </a:r>
            <a:r>
              <a:rPr lang="en-US" altLang="zh-CN" sz="1200" dirty="0"/>
              <a:t>[2]</a:t>
            </a:r>
          </a:p>
          <a:p>
            <a:r>
              <a:rPr lang="en-US" altLang="zh-CN" sz="1200" dirty="0"/>
              <a:t>                  </a:t>
            </a:r>
            <a:r>
              <a:rPr lang="en-US" altLang="zh-CN" sz="1200" dirty="0" err="1"/>
              <a:t>this.currentPage</a:t>
            </a:r>
            <a:r>
              <a:rPr lang="en-US" altLang="zh-CN" sz="1200" dirty="0"/>
              <a:t>=3</a:t>
            </a:r>
          </a:p>
          <a:p>
            <a:r>
              <a:rPr lang="en-US" altLang="zh-CN" sz="1200" dirty="0"/>
              <a:t>                }</a:t>
            </a:r>
          </a:p>
          <a:p>
            <a:r>
              <a:rPr lang="en-US" altLang="zh-CN" sz="1200" dirty="0"/>
              <a:t>             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  .width(120)</a:t>
            </a:r>
          </a:p>
          <a:p>
            <a:r>
              <a:rPr lang="en-US" altLang="zh-CN" sz="1200" dirty="0"/>
              <a:t>          .height(40)</a:t>
            </a:r>
          </a:p>
          <a:p>
            <a:r>
              <a:rPr lang="en-US" altLang="zh-CN" sz="1200" dirty="0"/>
              <a:t>        }, item =&gt; item)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.margin({left:10})</a:t>
            </a:r>
          </a:p>
          <a:p>
            <a:r>
              <a:rPr lang="en-US" altLang="zh-CN" sz="1200" dirty="0"/>
              <a:t>      .align(</a:t>
            </a:r>
            <a:r>
              <a:rPr lang="en-US" altLang="zh-CN" sz="1200" dirty="0" err="1"/>
              <a:t>Alignment.BottomStart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VerticalAlign.Bottom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.height(30)</a:t>
            </a:r>
          </a:p>
          <a:p>
            <a:r>
              <a:rPr lang="en-US" altLang="zh-CN" sz="1200" dirty="0"/>
              <a:t>    .margin({top:10 ,bottom:10})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46242" y="0"/>
            <a:ext cx="7579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底部组件是由一个横向的图片列表组成的，</a:t>
            </a:r>
            <a:r>
              <a:rPr lang="en-US" altLang="zh-CN" sz="1200" dirty="0" err="1"/>
              <a:t>iconPath</a:t>
            </a:r>
            <a:r>
              <a:rPr lang="zh-CN" altLang="en-US" sz="1200" dirty="0"/>
              <a:t>是底部初始状态下的</a:t>
            </a:r>
            <a:r>
              <a:rPr lang="en-US" altLang="zh-CN" sz="1200" dirty="0"/>
              <a:t>3</a:t>
            </a:r>
            <a:r>
              <a:rPr lang="zh-CN" altLang="en-US" sz="1200" dirty="0"/>
              <a:t>幅图片路径</a:t>
            </a:r>
            <a:r>
              <a:rPr lang="zh-CN" altLang="en-US" sz="1200" dirty="0" smtClean="0"/>
              <a:t>数组</a:t>
            </a:r>
            <a:r>
              <a:rPr lang="zh-CN" altLang="en-US" sz="1200" dirty="0"/>
              <a:t>。遍历</a:t>
            </a:r>
            <a:r>
              <a:rPr lang="en-US" altLang="zh-CN" sz="1200" dirty="0" err="1"/>
              <a:t>iconPath</a:t>
            </a:r>
            <a:r>
              <a:rPr lang="zh-CN" altLang="en-US" sz="1200" dirty="0"/>
              <a:t>数组，使用</a:t>
            </a:r>
            <a:r>
              <a:rPr lang="en-US" altLang="zh-CN" sz="1200" dirty="0"/>
              <a:t>Image</a:t>
            </a:r>
            <a:r>
              <a:rPr lang="zh-CN" altLang="en-US" sz="1200" dirty="0"/>
              <a:t>组件设置图片路径并添加到</a:t>
            </a:r>
            <a:r>
              <a:rPr lang="en-US" altLang="zh-CN" sz="1200" dirty="0"/>
              <a:t>List</a:t>
            </a:r>
            <a:r>
              <a:rPr lang="zh-CN" altLang="en-US" sz="1200" dirty="0"/>
              <a:t>中，给每个</a:t>
            </a:r>
            <a:r>
              <a:rPr lang="en-US" altLang="zh-CN" sz="1200" dirty="0"/>
              <a:t>Image</a:t>
            </a:r>
            <a:r>
              <a:rPr lang="zh-CN" altLang="en-US" sz="1200" dirty="0" smtClean="0"/>
              <a:t>组件</a:t>
            </a:r>
            <a:r>
              <a:rPr lang="zh-CN" altLang="en-US" sz="1200" dirty="0"/>
              <a:t>设置单击事件，单击更换底部</a:t>
            </a:r>
            <a:r>
              <a:rPr lang="en-US" altLang="zh-CN" sz="1200" dirty="0"/>
              <a:t>3</a:t>
            </a:r>
            <a:r>
              <a:rPr lang="zh-CN" altLang="en-US" sz="1200" dirty="0"/>
              <a:t>幅图片。在</a:t>
            </a:r>
            <a:r>
              <a:rPr lang="en-US" altLang="zh-CN" sz="1200" dirty="0" err="1"/>
              <a:t>HomeBottom</a:t>
            </a:r>
            <a:r>
              <a:rPr lang="zh-CN" altLang="en-US" sz="1200" dirty="0"/>
              <a:t>中，</a:t>
            </a:r>
            <a:r>
              <a:rPr lang="en-US" altLang="zh-CN" sz="1200" dirty="0" err="1"/>
              <a:t>iconPath</a:t>
            </a:r>
            <a:r>
              <a:rPr lang="zh-CN" altLang="en-US" sz="1200" dirty="0"/>
              <a:t>使用的是</a:t>
            </a:r>
            <a:r>
              <a:rPr lang="en-US" altLang="zh-CN" sz="1200" dirty="0"/>
              <a:t>@State</a:t>
            </a:r>
            <a:r>
              <a:rPr lang="zh-CN" altLang="en-US" sz="1200" dirty="0" smtClean="0"/>
              <a:t>修饰</a:t>
            </a:r>
            <a:r>
              <a:rPr lang="zh-CN" altLang="en-US" sz="1200" dirty="0"/>
              <a:t>，当</a:t>
            </a:r>
            <a:r>
              <a:rPr lang="en-US" altLang="zh-CN" sz="1200" dirty="0" err="1"/>
              <a:t>iconPath</a:t>
            </a:r>
            <a:r>
              <a:rPr lang="zh-CN" altLang="en-US" sz="1200" dirty="0"/>
              <a:t>数组内容发生变化时，页面组件有使用到的地方都会随之发生变化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zh-CN" altLang="en-US" sz="1200" dirty="0"/>
              <a:t>在</a:t>
            </a:r>
            <a:r>
              <a:rPr lang="en-US" altLang="zh-CN" sz="1200" dirty="0" err="1"/>
              <a:t>MyPage.ets</a:t>
            </a:r>
            <a:r>
              <a:rPr lang="zh-CN" altLang="en-US" sz="1200" dirty="0"/>
              <a:t>文件中新建</a:t>
            </a:r>
            <a:r>
              <a:rPr lang="en-US" altLang="zh-CN" sz="1200" dirty="0" err="1"/>
              <a:t>MyTransList</a:t>
            </a:r>
            <a:r>
              <a:rPr lang="zh-CN" altLang="en-US" sz="1200" dirty="0"/>
              <a:t>组件和</a:t>
            </a:r>
            <a:r>
              <a:rPr lang="en-US" altLang="zh-CN" sz="1200" dirty="0" err="1"/>
              <a:t>MoreGrid</a:t>
            </a:r>
            <a:r>
              <a:rPr lang="zh-CN" altLang="en-US" sz="1200" dirty="0"/>
              <a:t>组件，</a:t>
            </a:r>
            <a:r>
              <a:rPr lang="en-US" altLang="zh-CN" sz="1200" dirty="0" err="1"/>
              <a:t>MyTransList</a:t>
            </a:r>
            <a:r>
              <a:rPr lang="zh-CN" altLang="en-US" sz="1200" dirty="0"/>
              <a:t>组件代码</a:t>
            </a:r>
            <a:r>
              <a:rPr lang="zh-CN" altLang="en-US" sz="1200" dirty="0" smtClean="0"/>
              <a:t>如下：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MyTransList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getTrans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Text('My Transaction')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List()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.height(70)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.margin({ top: 5})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.height(120)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129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955" y="437880"/>
            <a:ext cx="42103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MoreGrid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MoreGrid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gridRowTemplate</a:t>
            </a:r>
            <a:r>
              <a:rPr lang="en-US" altLang="zh-CN" sz="1200" dirty="0"/>
              <a:t>: string = ''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getMore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heightValue</a:t>
            </a:r>
            <a:r>
              <a:rPr lang="en-US" altLang="zh-CN" sz="1200" dirty="0"/>
              <a:t>: number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aboutToAppear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rows = </a:t>
            </a:r>
            <a:r>
              <a:rPr lang="en-US" altLang="zh-CN" sz="1200" dirty="0" err="1"/>
              <a:t>Math.round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this.imageItems.length</a:t>
            </a:r>
            <a:r>
              <a:rPr lang="en-US" altLang="zh-CN" sz="1200" dirty="0"/>
              <a:t> / 3);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this.gridRowTemplate</a:t>
            </a:r>
            <a:r>
              <a:rPr lang="en-US" altLang="zh-CN" sz="1200" dirty="0"/>
              <a:t> = '1fr '.repeat(rows);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this.heightValue</a:t>
            </a:r>
            <a:r>
              <a:rPr lang="en-US" altLang="zh-CN" sz="1200" dirty="0"/>
              <a:t> = rows * 75 ;</a:t>
            </a:r>
          </a:p>
          <a:p>
            <a:r>
              <a:rPr lang="en-US" altLang="zh-CN" sz="1200" dirty="0"/>
              <a:t>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Text('More')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Scroll() {</a:t>
            </a:r>
          </a:p>
          <a:p>
            <a:r>
              <a:rPr lang="en-US" altLang="zh-CN" sz="1200" dirty="0"/>
              <a:t>        Grid()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GridItem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smtClean="0"/>
              <a:t>}</a:t>
            </a:r>
          </a:p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908998" y="-167427"/>
            <a:ext cx="75792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/>
              <a:t>.</a:t>
            </a:r>
            <a:r>
              <a:rPr lang="en-US" altLang="zh-CN" sz="1200" dirty="0" err="1"/>
              <a:t>rowsTemplate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this.gridRowTemplate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columnsTemplate</a:t>
            </a:r>
            <a:r>
              <a:rPr lang="en-US" altLang="zh-CN" sz="1200" dirty="0"/>
              <a:t>('1fr </a:t>
            </a:r>
            <a:r>
              <a:rPr lang="en-US" altLang="zh-CN" sz="1200" dirty="0" err="1"/>
              <a:t>1fr</a:t>
            </a:r>
            <a:r>
              <a:rPr lang="en-US" altLang="zh-CN" sz="1200" dirty="0"/>
              <a:t> 1fr')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columnsGap</a:t>
            </a:r>
            <a:r>
              <a:rPr lang="en-US" altLang="zh-CN" sz="1200" dirty="0"/>
              <a:t>(8)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rowsGap</a:t>
            </a:r>
            <a:r>
              <a:rPr lang="en-US" altLang="zh-CN" sz="1200" dirty="0"/>
              <a:t>(8)</a:t>
            </a:r>
          </a:p>
          <a:p>
            <a:r>
              <a:rPr lang="en-US" altLang="zh-CN" sz="1200" dirty="0"/>
              <a:t>        .height(</a:t>
            </a:r>
            <a:r>
              <a:rPr lang="en-US" altLang="zh-CN" sz="1200" dirty="0" err="1"/>
              <a:t>this.heightValue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.padding({ left: 16, right: 16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.height(400)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在</a:t>
            </a:r>
            <a:r>
              <a:rPr lang="en-US" altLang="zh-CN" sz="1200" dirty="0" err="1"/>
              <a:t>MyTransList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MoreGrid</a:t>
            </a:r>
            <a:r>
              <a:rPr lang="zh-CN" altLang="en-US" sz="1200" dirty="0"/>
              <a:t>组件中都包含子组件</a:t>
            </a:r>
            <a:r>
              <a:rPr lang="en-US" altLang="zh-CN" sz="1200" dirty="0" err="1"/>
              <a:t>DataItem</a:t>
            </a:r>
            <a:r>
              <a:rPr lang="zh-CN" altLang="en-US" sz="1200" dirty="0"/>
              <a:t>，为避免代码重复，可以把</a:t>
            </a:r>
            <a:r>
              <a:rPr lang="zh-CN" altLang="en-US" sz="1200" dirty="0" smtClean="0"/>
              <a:t>多次要</a:t>
            </a:r>
            <a:r>
              <a:rPr lang="zh-CN" altLang="en-US" sz="1200" dirty="0"/>
              <a:t>用到的结构体组件化，这里的结构体就是图片加上文本的上下结构体，</a:t>
            </a:r>
            <a:r>
              <a:rPr lang="en-US" altLang="zh-CN" sz="1200" dirty="0" err="1"/>
              <a:t>DataItem</a:t>
            </a:r>
            <a:r>
              <a:rPr lang="zh-CN" altLang="en-US" sz="1200" dirty="0" smtClean="0"/>
              <a:t>组件内容</a:t>
            </a:r>
            <a:r>
              <a:rPr lang="zh-CN" altLang="en-US" sz="1200" dirty="0"/>
              <a:t>如下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MenuItem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menu: Menu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this.menu.title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(15)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this.menu.num</a:t>
            </a:r>
            <a:r>
              <a:rPr lang="en-US" altLang="zh-CN" sz="1200" dirty="0"/>
              <a:t>+'')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(13)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.height(50)</a:t>
            </a:r>
          </a:p>
          <a:p>
            <a:r>
              <a:rPr lang="en-US" altLang="zh-CN" sz="1200" dirty="0"/>
              <a:t>    .width(80)</a:t>
            </a:r>
          </a:p>
          <a:p>
            <a:r>
              <a:rPr lang="en-US" altLang="zh-CN" sz="1200" dirty="0"/>
              <a:t>    .margin({left: 8,right:8})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33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/>
          <a:lstStyle/>
          <a:p>
            <a:r>
              <a:rPr lang="en-US" altLang="zh-CN" dirty="0"/>
              <a:t>11.2.4  </a:t>
            </a:r>
            <a:r>
              <a:rPr lang="zh-CN" altLang="en-US" dirty="0"/>
              <a:t>加载主界面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5321" y="1468193"/>
            <a:ext cx="10612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初始化应用时，应用会默认将</a:t>
            </a:r>
            <a:r>
              <a:rPr lang="en-US" altLang="zh-CN" sz="1200" dirty="0"/>
              <a:t>Index</a:t>
            </a:r>
            <a:r>
              <a:rPr lang="zh-CN" altLang="en-US" sz="1200" dirty="0"/>
              <a:t>作为主界面进行加载。这个加载的代码</a:t>
            </a:r>
            <a:r>
              <a:rPr lang="zh-CN" altLang="en-US" sz="1200" dirty="0" smtClean="0"/>
              <a:t>在</a:t>
            </a:r>
            <a:r>
              <a:rPr lang="en-US" altLang="zh-CN" sz="1200" dirty="0" err="1" smtClean="0"/>
              <a:t>EntryAbility.ets</a:t>
            </a:r>
            <a:r>
              <a:rPr lang="zh-CN" altLang="en-US" sz="1200" dirty="0"/>
              <a:t>中：</a:t>
            </a:r>
          </a:p>
          <a:p>
            <a:r>
              <a:rPr lang="en-US" altLang="zh-CN" sz="1200" dirty="0" err="1"/>
              <a:t>onWindowStageCreate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windowStage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Window.WindowStage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hilog.isLoggable</a:t>
            </a:r>
            <a:r>
              <a:rPr lang="en-US" altLang="zh-CN" sz="1200" dirty="0"/>
              <a:t>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hilog.LogLevel.INFO);</a:t>
            </a:r>
          </a:p>
          <a:p>
            <a:r>
              <a:rPr lang="en-US" altLang="zh-CN" sz="1200" dirty="0"/>
              <a:t>    hilog.info(0x0000,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'%{public}s', 'Ability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onWindowStageCreate</a:t>
            </a:r>
            <a:r>
              <a:rPr lang="en-US" altLang="zh-CN" sz="1200" dirty="0"/>
              <a:t>');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windowStage.loadContent</a:t>
            </a:r>
            <a:r>
              <a:rPr lang="en-US" altLang="zh-CN" sz="1200" dirty="0"/>
              <a:t>('pages/Index', (err, data) =&gt; {</a:t>
            </a:r>
          </a:p>
          <a:p>
            <a:r>
              <a:rPr lang="en-US" altLang="zh-CN" sz="1200" dirty="0"/>
              <a:t>        if (</a:t>
            </a:r>
            <a:r>
              <a:rPr lang="en-US" altLang="zh-CN" sz="1200" dirty="0" err="1"/>
              <a:t>err.code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hilog.isLoggable</a:t>
            </a:r>
            <a:r>
              <a:rPr lang="en-US" altLang="zh-CN" sz="1200" dirty="0"/>
              <a:t>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</a:t>
            </a:r>
            <a:r>
              <a:rPr lang="en-US" altLang="zh-CN" sz="1200" dirty="0" err="1"/>
              <a:t>hilog.LogLevel.ERROR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hilog.error</a:t>
            </a:r>
            <a:r>
              <a:rPr lang="en-US" altLang="zh-CN" sz="1200" dirty="0"/>
              <a:t>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'Failed to load the content. </a:t>
            </a:r>
          </a:p>
          <a:p>
            <a:endParaRPr lang="en-US" altLang="zh-CN" sz="1200" dirty="0"/>
          </a:p>
          <a:p>
            <a:r>
              <a:rPr lang="en-US" altLang="zh-CN" sz="1200" dirty="0"/>
              <a:t>Cause: %{public}s', </a:t>
            </a:r>
            <a:r>
              <a:rPr lang="en-US" altLang="zh-CN" sz="1200" dirty="0" err="1"/>
              <a:t>JSON.stringify</a:t>
            </a:r>
            <a:r>
              <a:rPr lang="en-US" altLang="zh-CN" sz="1200" dirty="0"/>
              <a:t>(err) ?? '');</a:t>
            </a:r>
          </a:p>
          <a:p>
            <a:r>
              <a:rPr lang="en-US" altLang="zh-CN" sz="1200" dirty="0"/>
              <a:t>            return;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hilog.isLoggable</a:t>
            </a:r>
            <a:r>
              <a:rPr lang="en-US" altLang="zh-CN" sz="1200" dirty="0"/>
              <a:t>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hilog.LogLevel.INFO);</a:t>
            </a:r>
          </a:p>
          <a:p>
            <a:r>
              <a:rPr lang="en-US" altLang="zh-CN" sz="1200" dirty="0"/>
              <a:t>        hilog.info(0x0000, '</a:t>
            </a:r>
            <a:r>
              <a:rPr lang="en-US" altLang="zh-CN" sz="1200" dirty="0" err="1"/>
              <a:t>testTag</a:t>
            </a:r>
            <a:r>
              <a:rPr lang="en-US" altLang="zh-CN" sz="1200" dirty="0"/>
              <a:t>', 'Succeeded in loading the content. </a:t>
            </a:r>
          </a:p>
          <a:p>
            <a:endParaRPr lang="en-US" altLang="zh-CN" sz="1200" dirty="0"/>
          </a:p>
          <a:p>
            <a:r>
              <a:rPr lang="en-US" altLang="zh-CN" sz="1200" dirty="0"/>
              <a:t>Data: %{public}s', </a:t>
            </a:r>
            <a:r>
              <a:rPr lang="en-US" altLang="zh-CN" sz="1200" dirty="0" err="1"/>
              <a:t>JSON.stringify</a:t>
            </a:r>
            <a:r>
              <a:rPr lang="en-US" altLang="zh-CN" sz="1200" dirty="0"/>
              <a:t>(data) ?? '');</a:t>
            </a:r>
          </a:p>
          <a:p>
            <a:r>
              <a:rPr lang="en-US" altLang="zh-CN" sz="1200" dirty="0"/>
              <a:t>    });</a:t>
            </a:r>
          </a:p>
          <a:p>
            <a:r>
              <a:rPr lang="en-US" altLang="zh-CN" sz="1200" dirty="0"/>
              <a:t>}</a:t>
            </a:r>
          </a:p>
          <a:p>
            <a:r>
              <a:rPr lang="zh-CN" altLang="en-US" sz="1200" dirty="0"/>
              <a:t>上述代码“</a:t>
            </a:r>
            <a:r>
              <a:rPr lang="en-US" altLang="zh-CN" sz="1200" dirty="0" err="1"/>
              <a:t>windowStage.loadContent</a:t>
            </a:r>
            <a:r>
              <a:rPr lang="en-US" altLang="zh-CN" sz="1200" dirty="0"/>
              <a:t>('pages/Index'”</a:t>
            </a:r>
            <a:r>
              <a:rPr lang="zh-CN" altLang="en-US" sz="1200" dirty="0"/>
              <a:t>就是加载</a:t>
            </a:r>
            <a:r>
              <a:rPr lang="en-US" altLang="zh-CN" sz="1200" dirty="0"/>
              <a:t>Index</a:t>
            </a:r>
            <a:r>
              <a:rPr lang="zh-CN" altLang="en-US" sz="1200" dirty="0"/>
              <a:t>的意思</a:t>
            </a:r>
            <a:r>
              <a:rPr lang="zh-CN" altLang="en-US" sz="1200" dirty="0" smtClean="0"/>
              <a:t>。但</a:t>
            </a:r>
            <a:r>
              <a:rPr lang="zh-CN" altLang="en-US" sz="1200" dirty="0"/>
              <a:t>在本例中，我们期望</a:t>
            </a:r>
            <a:r>
              <a:rPr lang="en-US" altLang="zh-CN" sz="1200" dirty="0" err="1"/>
              <a:t>HomePage</a:t>
            </a:r>
            <a:r>
              <a:rPr lang="zh-CN" altLang="en-US" sz="1200" dirty="0"/>
              <a:t>的内容作为主界面进行展示。因此，解决方案有</a:t>
            </a:r>
            <a:r>
              <a:rPr lang="en-US" altLang="zh-CN" sz="1200" dirty="0"/>
              <a:t>2</a:t>
            </a:r>
            <a:r>
              <a:rPr lang="zh-CN" altLang="en-US" sz="1200" dirty="0"/>
              <a:t>种：</a:t>
            </a:r>
          </a:p>
          <a:p>
            <a:r>
              <a:rPr lang="zh-CN" altLang="en-US" sz="1200" dirty="0"/>
              <a:t>方案</a:t>
            </a:r>
            <a:r>
              <a:rPr lang="en-US" altLang="zh-CN" sz="1200" dirty="0"/>
              <a:t>1</a:t>
            </a:r>
            <a:r>
              <a:rPr lang="zh-CN" altLang="en-US" sz="1200" dirty="0"/>
              <a:t>：删除原有的</a:t>
            </a:r>
            <a:r>
              <a:rPr lang="en-US" altLang="zh-CN" sz="1200" dirty="0"/>
              <a:t>Index</a:t>
            </a:r>
            <a:r>
              <a:rPr lang="zh-CN" altLang="en-US" sz="1200" dirty="0"/>
              <a:t>页面，将</a:t>
            </a:r>
            <a:r>
              <a:rPr lang="en-US" altLang="zh-CN" sz="1200" dirty="0" err="1"/>
              <a:t>HomePage</a:t>
            </a:r>
            <a:r>
              <a:rPr lang="zh-CN" altLang="en-US" sz="1200" dirty="0"/>
              <a:t>重命名为</a:t>
            </a:r>
            <a:r>
              <a:rPr lang="en-US" altLang="zh-CN" sz="1200" dirty="0"/>
              <a:t>Index</a:t>
            </a:r>
            <a:r>
              <a:rPr lang="zh-CN" altLang="en-US" sz="1200" dirty="0"/>
              <a:t>即可。</a:t>
            </a:r>
          </a:p>
          <a:p>
            <a:r>
              <a:rPr lang="zh-CN" altLang="en-US" sz="1200" dirty="0"/>
              <a:t>方案</a:t>
            </a:r>
            <a:r>
              <a:rPr lang="en-US" altLang="zh-CN" sz="1200" dirty="0"/>
              <a:t>2</a:t>
            </a:r>
            <a:r>
              <a:rPr lang="zh-CN" altLang="en-US" sz="1200" dirty="0"/>
              <a:t>：修改</a:t>
            </a:r>
            <a:r>
              <a:rPr lang="en-US" altLang="zh-CN" sz="1200" dirty="0" err="1"/>
              <a:t>onWindowStageCreate</a:t>
            </a:r>
            <a:r>
              <a:rPr lang="zh-CN" altLang="en-US" sz="1200" dirty="0"/>
              <a:t>方法，改为“</a:t>
            </a:r>
            <a:r>
              <a:rPr lang="en-US" altLang="zh-CN" sz="1200" dirty="0" err="1"/>
              <a:t>windowStage.loadContent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('pages/</a:t>
            </a:r>
            <a:r>
              <a:rPr lang="en-US" altLang="zh-CN" sz="1200" dirty="0" err="1"/>
              <a:t>HomePage</a:t>
            </a:r>
            <a:r>
              <a:rPr lang="en-US" altLang="zh-CN" sz="1200" dirty="0"/>
              <a:t>'”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6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本章是一个实战章节。结合前面所介绍的知识点来实现一个真实的</a:t>
            </a:r>
            <a:r>
              <a:rPr lang="en-US" altLang="zh-CN" dirty="0"/>
              <a:t>App——</a:t>
            </a:r>
            <a:r>
              <a:rPr lang="zh-CN" altLang="en-US" dirty="0"/>
              <a:t>购物应用。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11.3  </a:t>
            </a:r>
            <a:r>
              <a:rPr lang="zh-CN" altLang="en-US" dirty="0"/>
              <a:t>实战：实现购物车页签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主界面购物车页签主要由以下</a:t>
            </a:r>
            <a:r>
              <a:rPr lang="en-US" altLang="zh-CN" dirty="0"/>
              <a:t>3</a:t>
            </a:r>
            <a:r>
              <a:rPr lang="zh-CN" altLang="en-US" dirty="0"/>
              <a:t>部分组成：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顶部的</a:t>
            </a:r>
            <a:r>
              <a:rPr lang="en-US" altLang="zh-CN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F0"/>
                </a:solidFill>
              </a:rPr>
              <a:t>组件。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中间的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组件，其中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组件的</a:t>
            </a:r>
            <a:r>
              <a:rPr lang="en-US" altLang="zh-CN" dirty="0">
                <a:solidFill>
                  <a:srgbClr val="00B0F0"/>
                </a:solidFill>
              </a:rPr>
              <a:t>item</a:t>
            </a:r>
            <a:r>
              <a:rPr lang="zh-CN" altLang="en-US" dirty="0">
                <a:solidFill>
                  <a:srgbClr val="00B0F0"/>
                </a:solidFill>
              </a:rPr>
              <a:t>是水平布局的，其内包含一个</a:t>
            </a:r>
            <a:r>
              <a:rPr lang="en-US" altLang="zh-CN" dirty="0">
                <a:solidFill>
                  <a:srgbClr val="00B0F0"/>
                </a:solidFill>
              </a:rPr>
              <a:t>toggle</a:t>
            </a:r>
            <a:r>
              <a:rPr lang="zh-CN" altLang="en-US" dirty="0">
                <a:solidFill>
                  <a:srgbClr val="00B0F0"/>
                </a:solidFill>
              </a:rPr>
              <a:t>组件、一</a:t>
            </a:r>
            <a:r>
              <a:rPr lang="zh-CN" altLang="en-US" dirty="0" smtClean="0">
                <a:solidFill>
                  <a:srgbClr val="00B0F0"/>
                </a:solidFill>
              </a:rPr>
              <a:t>个</a:t>
            </a:r>
            <a:r>
              <a:rPr lang="en-US" altLang="zh-CN" dirty="0" smtClean="0">
                <a:solidFill>
                  <a:srgbClr val="00B0F0"/>
                </a:solidFill>
              </a:rPr>
              <a:t>Image</a:t>
            </a:r>
            <a:r>
              <a:rPr lang="zh-CN" altLang="en-US" dirty="0">
                <a:solidFill>
                  <a:srgbClr val="00B0F0"/>
                </a:solidFill>
              </a:rPr>
              <a:t>组件和一个垂直布局的</a:t>
            </a:r>
            <a:r>
              <a:rPr lang="en-US" altLang="zh-CN" dirty="0">
                <a:solidFill>
                  <a:srgbClr val="00B0F0"/>
                </a:solidFill>
              </a:rPr>
              <a:t>item</a:t>
            </a:r>
            <a:r>
              <a:rPr lang="zh-CN" altLang="en-US" dirty="0">
                <a:solidFill>
                  <a:srgbClr val="00B0F0"/>
                </a:solidFill>
              </a:rPr>
              <a:t>，其垂直布局中的</a:t>
            </a:r>
            <a:r>
              <a:rPr lang="en-US" altLang="zh-CN" dirty="0">
                <a:solidFill>
                  <a:srgbClr val="00B0F0"/>
                </a:solidFill>
              </a:rPr>
              <a:t>item</a:t>
            </a:r>
            <a:r>
              <a:rPr lang="zh-CN" altLang="en-US" dirty="0">
                <a:solidFill>
                  <a:srgbClr val="00B0F0"/>
                </a:solidFill>
              </a:rPr>
              <a:t>是由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F0"/>
                </a:solidFill>
              </a:rPr>
              <a:t>组件组成的。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底部一个水平布局包含两个</a:t>
            </a:r>
            <a:r>
              <a:rPr lang="en-US" altLang="zh-CN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F0"/>
                </a:solidFill>
              </a:rPr>
              <a:t>组件。</a:t>
            </a:r>
          </a:p>
          <a:p>
            <a:pPr marL="0" indent="0">
              <a:buNone/>
            </a:pPr>
            <a:r>
              <a:rPr lang="zh-CN" altLang="en-US" dirty="0" smtClean="0"/>
              <a:t>本节我们来构建</a:t>
            </a:r>
            <a:r>
              <a:rPr lang="zh-CN" altLang="en-US" dirty="0"/>
              <a:t>一个购物车页</a:t>
            </a:r>
            <a:r>
              <a:rPr lang="zh-CN" altLang="en-US" dirty="0" smtClean="0"/>
              <a:t>签（</a:t>
            </a:r>
            <a:r>
              <a:rPr lang="en-US" altLang="zh-CN" dirty="0"/>
              <a:t> </a:t>
            </a:r>
            <a:r>
              <a:rPr lang="en-US" altLang="zh-CN" dirty="0" err="1"/>
              <a:t>ShoppingCart</a:t>
            </a:r>
            <a:r>
              <a:rPr lang="en-US" altLang="zh-CN" dirty="0"/>
              <a:t> </a:t>
            </a:r>
            <a:r>
              <a:rPr lang="zh-CN" altLang="en-US" dirty="0" smtClean="0"/>
              <a:t>），</a:t>
            </a:r>
            <a:r>
              <a:rPr lang="zh-CN" altLang="en-US" dirty="0"/>
              <a:t>给商品列表的每个商品设置一个单选框，可以选中与取消选中</a:t>
            </a:r>
            <a:r>
              <a:rPr lang="zh-CN" altLang="en-US" dirty="0" smtClean="0"/>
              <a:t>，底部</a:t>
            </a:r>
            <a:r>
              <a:rPr lang="en-US" altLang="zh-CN" dirty="0"/>
              <a:t>Total</a:t>
            </a:r>
            <a:r>
              <a:rPr lang="zh-CN" altLang="en-US" dirty="0"/>
              <a:t>值也会随之增加或减少，单击</a:t>
            </a:r>
            <a:r>
              <a:rPr lang="en-US" altLang="zh-CN" dirty="0"/>
              <a:t>Check Out</a:t>
            </a:r>
            <a:r>
              <a:rPr lang="zh-CN" altLang="en-US" dirty="0"/>
              <a:t>时会触发弹窗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11.3.1  </a:t>
            </a:r>
            <a:r>
              <a:rPr lang="zh-CN" altLang="en-US" dirty="0"/>
              <a:t>创建一个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11.3.2  </a:t>
            </a:r>
            <a:r>
              <a:rPr lang="zh-CN" altLang="en-US" dirty="0"/>
              <a:t>创建</a:t>
            </a:r>
            <a:r>
              <a:rPr lang="zh-CN" altLang="en-US" dirty="0" smtClean="0"/>
              <a:t>组件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50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 </a:t>
            </a:r>
            <a:r>
              <a:rPr lang="zh-CN" altLang="en-US" dirty="0"/>
              <a:t>创建一个页面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604091"/>
            <a:ext cx="109084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目录下新建一个名为</a:t>
            </a:r>
            <a:r>
              <a:rPr lang="en-US" altLang="zh-CN" sz="1200" dirty="0" err="1"/>
              <a:t>ShoppingCart</a:t>
            </a:r>
            <a:r>
              <a:rPr lang="zh-CN" altLang="en-US" sz="1200" dirty="0"/>
              <a:t>的</a:t>
            </a:r>
            <a:r>
              <a:rPr lang="en-US" altLang="zh-CN" sz="1200" dirty="0"/>
              <a:t>Page</a:t>
            </a:r>
            <a:r>
              <a:rPr lang="zh-CN" altLang="en-US" sz="1200" dirty="0"/>
              <a:t>。在</a:t>
            </a:r>
            <a:r>
              <a:rPr lang="en-US" altLang="zh-CN" sz="1200" dirty="0" err="1"/>
              <a:t>ShoppingCart.ets</a:t>
            </a:r>
            <a:r>
              <a:rPr lang="zh-CN" altLang="en-US" sz="1200" dirty="0"/>
              <a:t>文件中添加</a:t>
            </a:r>
            <a:r>
              <a:rPr lang="zh-CN" altLang="en-US" sz="1200" dirty="0" smtClean="0"/>
              <a:t>入口组件</a:t>
            </a:r>
            <a:r>
              <a:rPr lang="zh-CN" altLang="en-US" sz="1200" dirty="0"/>
              <a:t>，并导入需要使用的数据实体类、方法和组件。</a:t>
            </a:r>
            <a:r>
              <a:rPr lang="en-US" altLang="zh-CN" sz="1200" dirty="0" err="1"/>
              <a:t>ShoppingCart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ShoppingCart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@Provide </a:t>
            </a:r>
            <a:r>
              <a:rPr lang="en-US" altLang="zh-CN" sz="1200" dirty="0" err="1"/>
              <a:t>totalPrice</a:t>
            </a:r>
            <a:r>
              <a:rPr lang="en-US" altLang="zh-CN" sz="1200" dirty="0"/>
              <a:t> : number = 0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initializeOnStartup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Column() {</a:t>
            </a:r>
          </a:p>
          <a:p>
            <a:r>
              <a:rPr lang="en-US" altLang="zh-CN" sz="1200" dirty="0"/>
              <a:t>        Text('</a:t>
            </a:r>
            <a:r>
              <a:rPr lang="en-US" altLang="zh-CN" sz="1200" dirty="0" err="1"/>
              <a:t>ShoppingCart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Color.Black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(25)</a:t>
            </a:r>
          </a:p>
          <a:p>
            <a:r>
              <a:rPr lang="en-US" altLang="zh-CN" sz="1200" dirty="0"/>
              <a:t>          .margin({ left: 60,right:60 })</a:t>
            </a:r>
          </a:p>
          <a:p>
            <a:r>
              <a:rPr lang="en-US" altLang="zh-CN" sz="1200" dirty="0"/>
              <a:t>          .align(</a:t>
            </a:r>
            <a:r>
              <a:rPr lang="en-US" altLang="zh-CN" sz="1200" dirty="0" err="1"/>
              <a:t>Alignment.Center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('#FF00BFFF')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.height(30)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ShopCartList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 });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ShopCartBottom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983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11.3.2  </a:t>
            </a:r>
            <a:r>
              <a:rPr lang="zh-CN" altLang="en-US" dirty="0"/>
              <a:t>创建组件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835911"/>
            <a:ext cx="315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新建</a:t>
            </a:r>
            <a:r>
              <a:rPr lang="en-US" altLang="zh-CN" sz="1200" dirty="0" err="1"/>
              <a:t>ShopCartList</a:t>
            </a:r>
            <a:r>
              <a:rPr lang="zh-CN" altLang="en-US" sz="1200" dirty="0"/>
              <a:t>组件用于存放购物车商品列表，</a:t>
            </a:r>
            <a:r>
              <a:rPr lang="en-US" altLang="zh-CN" sz="1200" dirty="0" err="1"/>
              <a:t>ShopCartList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ShopCartList</a:t>
            </a:r>
            <a:r>
              <a:rPr lang="en-US" altLang="zh-CN" sz="1200" dirty="0"/>
              <a:t> {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[]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this.goodsItems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ShopCartListItem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.margin({top: 5})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.height(570)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18874" y="1743577"/>
            <a:ext cx="3154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ShopCartListItem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ShopCartListItem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@Consume </a:t>
            </a:r>
            <a:r>
              <a:rPr lang="en-US" altLang="zh-CN" sz="1200" dirty="0" err="1"/>
              <a:t>totalPrice</a:t>
            </a:r>
            <a:r>
              <a:rPr lang="en-US" altLang="zh-CN" sz="1200" dirty="0"/>
              <a:t>: number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goodsItem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GoodsData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Toggle({type: </a:t>
            </a:r>
            <a:r>
              <a:rPr lang="en-US" altLang="zh-CN" sz="1200" dirty="0" err="1"/>
              <a:t>ToggleType.Checkbox</a:t>
            </a:r>
            <a:r>
              <a:rPr lang="en-US" altLang="zh-CN" sz="1200" dirty="0"/>
              <a:t>})</a:t>
            </a:r>
          </a:p>
          <a:p>
            <a:r>
              <a:rPr lang="en-US" altLang="zh-CN" sz="1200" dirty="0"/>
              <a:t>        .width(10)</a:t>
            </a:r>
          </a:p>
          <a:p>
            <a:r>
              <a:rPr lang="en-US" altLang="zh-CN" sz="1200" dirty="0"/>
              <a:t>        .height(10)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onChange</a:t>
            </a:r>
            <a:r>
              <a:rPr lang="en-US" altLang="zh-CN" sz="1200" dirty="0"/>
              <a:t>((</a:t>
            </a:r>
            <a:r>
              <a:rPr lang="en-US" altLang="zh-CN" sz="1200" dirty="0" err="1"/>
              <a:t>isOn:boolean</a:t>
            </a:r>
            <a:r>
              <a:rPr lang="en-US" altLang="zh-CN" sz="1200" dirty="0"/>
              <a:t>) =&gt; {</a:t>
            </a:r>
          </a:p>
          <a:p>
            <a:r>
              <a:rPr lang="en-US" altLang="zh-CN" sz="1200" dirty="0"/>
              <a:t>          if(</a:t>
            </a:r>
            <a:r>
              <a:rPr lang="en-US" altLang="zh-CN" sz="1200" dirty="0" err="1"/>
              <a:t>isOn</a:t>
            </a:r>
            <a:r>
              <a:rPr lang="en-US" altLang="zh-CN" sz="1200" dirty="0"/>
              <a:t>){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this.totalPrice</a:t>
            </a:r>
            <a:r>
              <a:rPr lang="en-US" altLang="zh-CN" sz="1200" dirty="0"/>
              <a:t> +=</a:t>
            </a:r>
            <a:r>
              <a:rPr lang="en-US" altLang="zh-CN" sz="1200" dirty="0" err="1"/>
              <a:t>parseInt</a:t>
            </a:r>
            <a:r>
              <a:rPr lang="en-US" altLang="zh-CN" sz="1200" dirty="0"/>
              <a:t>(this.goodsItem.price+'',0)</a:t>
            </a:r>
          </a:p>
          <a:p>
            <a:r>
              <a:rPr lang="en-US" altLang="zh-CN" sz="1200" dirty="0"/>
              <a:t>          }else{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this.totalPrice</a:t>
            </a:r>
            <a:r>
              <a:rPr lang="en-US" altLang="zh-CN" sz="1200" dirty="0"/>
              <a:t> -= </a:t>
            </a:r>
            <a:r>
              <a:rPr lang="en-US" altLang="zh-CN" sz="1200" dirty="0" err="1"/>
              <a:t>parseInt</a:t>
            </a:r>
            <a:r>
              <a:rPr lang="en-US" altLang="zh-CN" sz="1200" dirty="0"/>
              <a:t>(this.goodsItem.price+'',0)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  Image(</a:t>
            </a:r>
            <a:r>
              <a:rPr lang="en-US" altLang="zh-CN" sz="1200" dirty="0" err="1"/>
              <a:t>this.goodsItem.imgSrc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objectFit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ImageFit.ScaleDown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.height(100)</a:t>
            </a:r>
          </a:p>
          <a:p>
            <a:r>
              <a:rPr lang="en-US" altLang="zh-CN" sz="1200" dirty="0"/>
              <a:t>        .width(100)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renderMode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ImageRenderMode.Original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8457128" y="1743577"/>
            <a:ext cx="3154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Column() {</a:t>
            </a:r>
          </a:p>
          <a:p>
            <a:r>
              <a:rPr lang="en-US" altLang="zh-CN" sz="1200" dirty="0"/>
              <a:t>        Text(</a:t>
            </a:r>
            <a:r>
              <a:rPr lang="en-US" altLang="zh-CN" sz="1200" dirty="0" err="1"/>
              <a:t>this.goodsItem.title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Text('</a:t>
            </a:r>
            <a:r>
              <a:rPr lang="zh-CN" altLang="en-US" sz="1200" dirty="0"/>
              <a:t>￥</a:t>
            </a:r>
            <a:r>
              <a:rPr lang="en-US" altLang="zh-CN" sz="1200" dirty="0"/>
              <a:t>' + </a:t>
            </a:r>
            <a:r>
              <a:rPr lang="en-US" altLang="zh-CN" sz="1200" dirty="0" err="1"/>
              <a:t>this.goodsItem.price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(14)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.height(100)</a:t>
            </a:r>
          </a:p>
          <a:p>
            <a:r>
              <a:rPr lang="en-US" altLang="zh-CN" sz="1200" dirty="0"/>
              <a:t>    .width(180)</a:t>
            </a:r>
          </a:p>
          <a:p>
            <a:r>
              <a:rPr lang="en-US" altLang="zh-CN" sz="1200" dirty="0"/>
              <a:t>    .margin({left: 20})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VerticalAlign.Center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155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7141" y="487025"/>
            <a:ext cx="882095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 err="1"/>
              <a:t>ShopCartListItem</a:t>
            </a:r>
            <a:r>
              <a:rPr lang="zh-CN" altLang="en-US" sz="1200" dirty="0"/>
              <a:t>中使用</a:t>
            </a:r>
            <a:r>
              <a:rPr lang="en-US" altLang="zh-CN" sz="1200" dirty="0"/>
              <a:t>Toggle</a:t>
            </a:r>
            <a:r>
              <a:rPr lang="zh-CN" altLang="en-US" sz="1200" dirty="0"/>
              <a:t>的单选框类型来实现每个</a:t>
            </a:r>
            <a:r>
              <a:rPr lang="en-US" altLang="zh-CN" sz="1200" dirty="0"/>
              <a:t>item</a:t>
            </a:r>
            <a:r>
              <a:rPr lang="zh-CN" altLang="en-US" sz="1200" dirty="0"/>
              <a:t>的选择和取消选择，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Toggle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onChage</a:t>
            </a:r>
            <a:r>
              <a:rPr lang="zh-CN" altLang="en-US" sz="1200" dirty="0"/>
              <a:t>事件中改变</a:t>
            </a:r>
            <a:r>
              <a:rPr lang="en-US" altLang="zh-CN" sz="1200" dirty="0" err="1"/>
              <a:t>totalPrice</a:t>
            </a:r>
            <a:r>
              <a:rPr lang="zh-CN" altLang="en-US" sz="1200" dirty="0"/>
              <a:t>的数值。</a:t>
            </a:r>
          </a:p>
          <a:p>
            <a:r>
              <a:rPr lang="zh-CN" altLang="en-US" sz="1200" dirty="0"/>
              <a:t>新建</a:t>
            </a:r>
            <a:r>
              <a:rPr lang="en-US" altLang="zh-CN" sz="1200" dirty="0" err="1"/>
              <a:t>ShopCartBottom</a:t>
            </a:r>
            <a:r>
              <a:rPr lang="zh-CN" altLang="en-US" sz="1200" dirty="0"/>
              <a:t>组件，</a:t>
            </a:r>
            <a:r>
              <a:rPr lang="en-US" altLang="zh-CN" sz="1200" dirty="0" err="1"/>
              <a:t>ShopCartBottom</a:t>
            </a:r>
            <a:r>
              <a:rPr lang="zh-CN" altLang="en-US" sz="1200" dirty="0"/>
              <a:t>组件代码如下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ShopCartBottom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@Consume </a:t>
            </a:r>
            <a:r>
              <a:rPr lang="en-US" altLang="zh-CN" sz="1200" dirty="0" err="1"/>
              <a:t>totalPrice</a:t>
            </a:r>
            <a:r>
              <a:rPr lang="en-US" altLang="zh-CN" sz="1200" dirty="0"/>
              <a:t>: number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Text('Total: </a:t>
            </a:r>
            <a:r>
              <a:rPr lang="zh-CN" altLang="en-US" sz="1200" dirty="0"/>
              <a:t>￥</a:t>
            </a:r>
            <a:r>
              <a:rPr lang="en-US" altLang="zh-CN" sz="1200" dirty="0"/>
              <a:t>'+</a:t>
            </a:r>
            <a:r>
              <a:rPr lang="en-US" altLang="zh-CN" sz="1200" dirty="0" err="1"/>
              <a:t>this.totalPrice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(18)</a:t>
            </a:r>
          </a:p>
          <a:p>
            <a:r>
              <a:rPr lang="en-US" altLang="zh-CN" sz="1200" dirty="0"/>
              <a:t>        .margin({left:20})</a:t>
            </a:r>
          </a:p>
          <a:p>
            <a:r>
              <a:rPr lang="en-US" altLang="zh-CN" sz="1200" dirty="0"/>
              <a:t>        .width(150)</a:t>
            </a:r>
          </a:p>
          <a:p>
            <a:r>
              <a:rPr lang="en-US" altLang="zh-CN" sz="1200" dirty="0"/>
              <a:t>      Text('Check Out')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Color.Black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(18)</a:t>
            </a:r>
          </a:p>
          <a:p>
            <a:r>
              <a:rPr lang="en-US" altLang="zh-CN" sz="1200" dirty="0"/>
              <a:t>        .margin({right:20,left:100})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(()=&gt;{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prompt.showToast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  message: 'Checking Out',</a:t>
            </a:r>
          </a:p>
          <a:p>
            <a:r>
              <a:rPr lang="en-US" altLang="zh-CN" sz="1200" dirty="0"/>
              <a:t>            duration: 10,</a:t>
            </a:r>
          </a:p>
          <a:p>
            <a:r>
              <a:rPr lang="en-US" altLang="zh-CN" sz="1200" dirty="0"/>
              <a:t>            bottom:100</a:t>
            </a:r>
          </a:p>
          <a:p>
            <a:r>
              <a:rPr lang="en-US" altLang="zh-CN" sz="1200" dirty="0"/>
              <a:t>          })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.height(30)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('#FF7FFFD4')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VerticalAlign.Bottom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174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 </a:t>
            </a:r>
            <a:r>
              <a:rPr lang="zh-CN" altLang="en-US" dirty="0"/>
              <a:t>实战：实现我的页签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713" y="1870992"/>
            <a:ext cx="10508087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我的页签主要由以下</a:t>
            </a:r>
            <a:r>
              <a:rPr lang="en-US" altLang="zh-CN" dirty="0"/>
              <a:t>4</a:t>
            </a:r>
            <a:r>
              <a:rPr lang="zh-CN" altLang="en-US" dirty="0"/>
              <a:t>部分组成：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顶部的水平布局。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顶部下面的文本加数字的水平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My </a:t>
            </a:r>
            <a:r>
              <a:rPr lang="en-US" altLang="zh-CN" dirty="0" err="1">
                <a:solidFill>
                  <a:srgbClr val="00B0F0"/>
                </a:solidFill>
              </a:rPr>
              <a:t>Transactio</a:t>
            </a:r>
            <a:r>
              <a:rPr lang="zh-CN" altLang="en-US" dirty="0">
                <a:solidFill>
                  <a:srgbClr val="00B0F0"/>
                </a:solidFill>
              </a:rPr>
              <a:t>模块，图片加文本的水平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More</a:t>
            </a:r>
            <a:r>
              <a:rPr lang="zh-CN" altLang="en-US" dirty="0">
                <a:solidFill>
                  <a:srgbClr val="00B0F0"/>
                </a:solidFill>
              </a:rPr>
              <a:t>模块，图片加文本的</a:t>
            </a:r>
            <a:r>
              <a:rPr lang="en-US" altLang="zh-CN" dirty="0">
                <a:solidFill>
                  <a:srgbClr val="00B0F0"/>
                </a:solidFill>
              </a:rPr>
              <a:t>Grid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r>
              <a:rPr lang="zh-CN" altLang="en-US" dirty="0"/>
              <a:t>本节将详细介绍构建主页我的页签的详细步骤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11.4.1  </a:t>
            </a:r>
            <a:r>
              <a:rPr lang="zh-CN" altLang="en-US" dirty="0"/>
              <a:t>创建一个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/>
              <a:t>11.4.2  </a:t>
            </a:r>
            <a:r>
              <a:rPr lang="zh-CN" altLang="en-US" dirty="0"/>
              <a:t>创建组件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7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533" y="-2704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11.4.1  </a:t>
            </a:r>
            <a:r>
              <a:rPr lang="zh-CN" altLang="en-US" dirty="0"/>
              <a:t>创建一个页面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0019" y="1697411"/>
            <a:ext cx="4300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目录下新建一个名为</a:t>
            </a:r>
            <a:r>
              <a:rPr lang="en-US" altLang="zh-CN" sz="1200" dirty="0" err="1"/>
              <a:t>MyPage</a:t>
            </a:r>
            <a:r>
              <a:rPr lang="zh-CN" altLang="en-US" sz="1200" dirty="0"/>
              <a:t>的</a:t>
            </a:r>
            <a:r>
              <a:rPr lang="en-US" altLang="zh-CN" sz="1200" dirty="0"/>
              <a:t>Page</a:t>
            </a:r>
            <a:r>
              <a:rPr lang="zh-CN" altLang="en-US" sz="1200" dirty="0"/>
              <a:t>。</a:t>
            </a:r>
          </a:p>
          <a:p>
            <a:r>
              <a:rPr lang="zh-CN" altLang="en-US" sz="1200" dirty="0"/>
              <a:t>在</a:t>
            </a:r>
            <a:r>
              <a:rPr lang="en-US" altLang="zh-CN" sz="1200" dirty="0" err="1"/>
              <a:t>MyPage.ets</a:t>
            </a:r>
            <a:r>
              <a:rPr lang="zh-CN" altLang="en-US" sz="1200" dirty="0"/>
              <a:t>文件中添加入口组件，</a:t>
            </a:r>
            <a:r>
              <a:rPr lang="en-US" altLang="zh-CN" sz="1200" dirty="0" err="1"/>
              <a:t>MyInfo</a:t>
            </a:r>
            <a:r>
              <a:rPr lang="zh-CN" altLang="en-US" sz="1200" dirty="0"/>
              <a:t>组件内容如下：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getMenu,getTrans,getMore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GoodsDataModels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{Menu,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} from '../model/Menu'</a:t>
            </a:r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/>
              <a:t>export </a:t>
            </a:r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MyInfo</a:t>
            </a:r>
            <a:r>
              <a:rPr lang="en-US" altLang="zh-CN" sz="1200" dirty="0"/>
              <a:t> {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Row(){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/icon-user.png'))</a:t>
            </a:r>
          </a:p>
          <a:p>
            <a:r>
              <a:rPr lang="en-US" altLang="zh-CN" sz="1200" dirty="0"/>
              <a:t>          .margin({left:20})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objectFit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ImageFit.Cover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.height(50)</a:t>
            </a:r>
          </a:p>
          <a:p>
            <a:r>
              <a:rPr lang="en-US" altLang="zh-CN" sz="1200" dirty="0"/>
              <a:t>          .width(50)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renderMode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ImageRenderMode.Original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.margin({left:40,right:40})</a:t>
            </a:r>
          </a:p>
          <a:p>
            <a:r>
              <a:rPr lang="en-US" altLang="zh-CN" sz="1200" dirty="0"/>
              <a:t>        Column(){</a:t>
            </a:r>
          </a:p>
          <a:p>
            <a:r>
              <a:rPr lang="en-US" altLang="zh-CN" sz="1200" dirty="0"/>
              <a:t>          Text('John Doe')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(15)</a:t>
            </a:r>
          </a:p>
          <a:p>
            <a:r>
              <a:rPr lang="en-US" altLang="zh-CN" sz="1200" dirty="0"/>
              <a:t>          Text('Member Name : John Doe                     &gt;')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5954333" y="1697411"/>
            <a:ext cx="315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.height(60)</a:t>
            </a:r>
          </a:p>
          <a:p>
            <a:r>
              <a:rPr lang="en-US" altLang="zh-CN" sz="1200" dirty="0"/>
              <a:t>        .margin({left:40,top:10})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TopList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MyTransList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MoreGrid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092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75" y="0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11.4.2  </a:t>
            </a:r>
            <a:r>
              <a:rPr lang="zh-CN" altLang="en-US" dirty="0"/>
              <a:t>创建组件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0019" y="1697411"/>
            <a:ext cx="3154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入口组件中还包含</a:t>
            </a:r>
            <a:r>
              <a:rPr lang="en-US" altLang="zh-CN" sz="1200" dirty="0" err="1"/>
              <a:t>TopList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MyTransList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MoreGrid</a:t>
            </a:r>
            <a:r>
              <a:rPr lang="zh-CN" altLang="en-US" sz="1200" dirty="0"/>
              <a:t>三个子组件，代码如下：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TopList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menus: Menu[] = </a:t>
            </a:r>
            <a:r>
              <a:rPr lang="en-US" altLang="zh-CN" sz="1200" dirty="0" err="1"/>
              <a:t>getMenu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this.menus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MenuItem</a:t>
            </a:r>
            <a:r>
              <a:rPr lang="en-US" altLang="zh-CN" sz="1200" dirty="0"/>
              <a:t>({ menu: item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.margin({top: 5})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edgeEffect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EdgeEffect.None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.height(50)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7211" y="886042"/>
            <a:ext cx="3154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MyTransList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getTrans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Text('My Transaction')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List()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.height(70)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.margin({ top: 5})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.height(120)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780706" y="793708"/>
            <a:ext cx="315425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MoreGrid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gridRowTemplate</a:t>
            </a:r>
            <a:r>
              <a:rPr lang="en-US" altLang="zh-CN" sz="1200" dirty="0"/>
              <a:t>: string = ''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getMore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heightValue</a:t>
            </a:r>
            <a:r>
              <a:rPr lang="en-US" altLang="zh-CN" sz="1200" dirty="0"/>
              <a:t>: number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aboutToAppear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rows = </a:t>
            </a:r>
            <a:r>
              <a:rPr lang="en-US" altLang="zh-CN" sz="1200" dirty="0" err="1"/>
              <a:t>Math.round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this.imageItems.length</a:t>
            </a:r>
            <a:r>
              <a:rPr lang="en-US" altLang="zh-CN" sz="1200" dirty="0"/>
              <a:t> / 3);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this.gridRowTemplate</a:t>
            </a:r>
            <a:r>
              <a:rPr lang="en-US" altLang="zh-CN" sz="1200" dirty="0"/>
              <a:t> = '1fr '.repeat(rows);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this.heightValue</a:t>
            </a:r>
            <a:r>
              <a:rPr lang="en-US" altLang="zh-CN" sz="1200" dirty="0"/>
              <a:t> = rows * 75 ;</a:t>
            </a:r>
          </a:p>
          <a:p>
            <a:r>
              <a:rPr lang="en-US" altLang="zh-CN" sz="1200" dirty="0"/>
              <a:t>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Text('More')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Scroll() {</a:t>
            </a:r>
          </a:p>
          <a:p>
            <a:r>
              <a:rPr lang="en-US" altLang="zh-CN" sz="1200" dirty="0"/>
              <a:t>        Grid()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GridItem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1383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75" y="0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11.4.2  </a:t>
            </a:r>
            <a:r>
              <a:rPr lang="zh-CN" altLang="en-US" dirty="0"/>
              <a:t>创建组件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0019" y="1697411"/>
            <a:ext cx="3154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入口组件中还包含</a:t>
            </a:r>
            <a:r>
              <a:rPr lang="en-US" altLang="zh-CN" sz="1200" dirty="0" err="1"/>
              <a:t>TopList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MyTransList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MoreGrid</a:t>
            </a:r>
            <a:r>
              <a:rPr lang="zh-CN" altLang="en-US" sz="1200" dirty="0"/>
              <a:t>三个子组件，代码如下：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TopList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menus: Menu[] = </a:t>
            </a:r>
            <a:r>
              <a:rPr lang="en-US" altLang="zh-CN" sz="1200" dirty="0" err="1"/>
              <a:t>getMenu</a:t>
            </a:r>
            <a:r>
              <a:rPr lang="en-US" altLang="zh-CN" sz="1200" dirty="0"/>
              <a:t>()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List()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this.menus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MenuItem</a:t>
            </a:r>
            <a:r>
              <a:rPr lang="en-US" altLang="zh-CN" sz="1200" dirty="0"/>
              <a:t>({ menu: item })</a:t>
            </a:r>
          </a:p>
          <a:p>
            <a:r>
              <a:rPr lang="en-US" altLang="zh-CN" sz="1200" dirty="0"/>
              <a:t>          }</a:t>
            </a:r>
          </a:p>
          <a:p>
            <a:r>
              <a:rPr lang="en-US" altLang="zh-CN" sz="1200" dirty="0"/>
              <a:t>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.height('100%')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.margin({top: 5})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edgeEffect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EdgeEffect.None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.height(50)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27211" y="886042"/>
            <a:ext cx="3154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MyTransList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getTrans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Text('My Transaction')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Row() {</a:t>
            </a:r>
          </a:p>
          <a:p>
            <a:r>
              <a:rPr lang="en-US" altLang="zh-CN" sz="1200" dirty="0"/>
              <a:t>        List()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.height(70)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.align(</a:t>
            </a:r>
            <a:r>
              <a:rPr lang="en-US" altLang="zh-CN" sz="1200" dirty="0" err="1"/>
              <a:t>Alignment.Top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.margin({ top: 5})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Axis.Horizontal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.height(120)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8780706" y="793708"/>
            <a:ext cx="315425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MoreGrid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gridRowTemplate</a:t>
            </a:r>
            <a:r>
              <a:rPr lang="en-US" altLang="zh-CN" sz="1200" dirty="0"/>
              <a:t>: string = ''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imageItems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[] = </a:t>
            </a:r>
            <a:r>
              <a:rPr lang="en-US" altLang="zh-CN" sz="1200" dirty="0" err="1"/>
              <a:t>getMore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heightValue</a:t>
            </a:r>
            <a:r>
              <a:rPr lang="en-US" altLang="zh-CN" sz="1200" dirty="0"/>
              <a:t>: number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aboutToAppear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rows = </a:t>
            </a:r>
            <a:r>
              <a:rPr lang="en-US" altLang="zh-CN" sz="1200" dirty="0" err="1"/>
              <a:t>Math.round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this.imageItems.length</a:t>
            </a:r>
            <a:r>
              <a:rPr lang="en-US" altLang="zh-CN" sz="1200" dirty="0"/>
              <a:t> / 3);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this.gridRowTemplate</a:t>
            </a:r>
            <a:r>
              <a:rPr lang="en-US" altLang="zh-CN" sz="1200" dirty="0"/>
              <a:t> = '1fr '.repeat(rows);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this.heightValue</a:t>
            </a:r>
            <a:r>
              <a:rPr lang="en-US" altLang="zh-CN" sz="1200" dirty="0"/>
              <a:t> = rows * 75 ;</a:t>
            </a:r>
          </a:p>
          <a:p>
            <a:r>
              <a:rPr lang="en-US" altLang="zh-CN" sz="1200" dirty="0"/>
              <a:t>  }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Text('More')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.margin({ left: 10 })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.height(30)</a:t>
            </a:r>
          </a:p>
          <a:p>
            <a:r>
              <a:rPr lang="en-US" altLang="zh-CN" sz="1200" dirty="0"/>
              <a:t>      Scroll() {</a:t>
            </a:r>
          </a:p>
          <a:p>
            <a:r>
              <a:rPr lang="en-US" altLang="zh-CN" sz="1200" dirty="0"/>
              <a:t>        Grid()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this.imageItems</a:t>
            </a:r>
            <a:r>
              <a:rPr lang="en-US" altLang="zh-CN" sz="1200" dirty="0"/>
              <a:t>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GridItem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DataItem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(item: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)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453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7141" y="487025"/>
            <a:ext cx="88209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.</a:t>
            </a:r>
            <a:r>
              <a:rPr lang="en-US" altLang="zh-CN" sz="1200" dirty="0" err="1"/>
              <a:t>rowsTemplate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this.gridRowTemplate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columnsTemplate</a:t>
            </a:r>
            <a:r>
              <a:rPr lang="en-US" altLang="zh-CN" sz="1200" dirty="0"/>
              <a:t>('1fr </a:t>
            </a:r>
            <a:r>
              <a:rPr lang="en-US" altLang="zh-CN" sz="1200" dirty="0" err="1"/>
              <a:t>1fr</a:t>
            </a:r>
            <a:r>
              <a:rPr lang="en-US" altLang="zh-CN" sz="1200" dirty="0"/>
              <a:t> 1fr')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columnsGap</a:t>
            </a:r>
            <a:r>
              <a:rPr lang="en-US" altLang="zh-CN" sz="1200" dirty="0"/>
              <a:t>(8)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rowsGap</a:t>
            </a:r>
            <a:r>
              <a:rPr lang="en-US" altLang="zh-CN" sz="1200" dirty="0"/>
              <a:t>(8)</a:t>
            </a:r>
          </a:p>
          <a:p>
            <a:r>
              <a:rPr lang="en-US" altLang="zh-CN" sz="1200" dirty="0"/>
              <a:t>        .height(</a:t>
            </a:r>
            <a:r>
              <a:rPr lang="en-US" altLang="zh-CN" sz="1200" dirty="0" err="1"/>
              <a:t>this.heightValue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.padding({ left: 16, right: 16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.height(400)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807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11.5  </a:t>
            </a:r>
            <a:r>
              <a:rPr lang="zh-CN" altLang="en-US" dirty="0"/>
              <a:t>实战：商品详情页面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713" y="1870992"/>
            <a:ext cx="10508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商品详情页面主要由下面</a:t>
            </a:r>
            <a:r>
              <a:rPr lang="en-US" altLang="zh-CN" dirty="0"/>
              <a:t>5</a:t>
            </a:r>
            <a:r>
              <a:rPr lang="zh-CN" altLang="en-US" dirty="0"/>
              <a:t>部分组成：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顶部的返回栏。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Swiper</a:t>
            </a:r>
            <a:r>
              <a:rPr lang="zh-CN" altLang="en-US" dirty="0">
                <a:solidFill>
                  <a:srgbClr val="00B0F0"/>
                </a:solidFill>
              </a:rPr>
              <a:t>组件。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中间多个</a:t>
            </a:r>
            <a:r>
              <a:rPr lang="en-US" altLang="zh-CN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F0"/>
                </a:solidFill>
              </a:rPr>
              <a:t>组件组成的布局。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参数列表。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底部的</a:t>
            </a:r>
            <a:r>
              <a:rPr lang="en-US" altLang="zh-CN" dirty="0">
                <a:solidFill>
                  <a:srgbClr val="00B0F0"/>
                </a:solidFill>
              </a:rPr>
              <a:t>Buy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>把上面每一部分都封装成一个组件，然后放到入口组件内，当单击顶部返回图标时，</a:t>
            </a:r>
            <a:r>
              <a:rPr lang="zh-CN" altLang="en-US" dirty="0" smtClean="0"/>
              <a:t>返回</a:t>
            </a:r>
            <a:r>
              <a:rPr lang="zh-CN" altLang="en-US" dirty="0"/>
              <a:t>主页的商品列表页签，单击底部的</a:t>
            </a:r>
            <a:r>
              <a:rPr lang="en-US" altLang="zh-CN" dirty="0"/>
              <a:t>Buy</a:t>
            </a:r>
            <a:r>
              <a:rPr lang="zh-CN" altLang="en-US" dirty="0"/>
              <a:t>时，会触发进度条弹窗。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72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11.1  </a:t>
            </a:r>
            <a:r>
              <a:rPr lang="zh-CN" altLang="en-US" dirty="0"/>
              <a:t>购物应用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11.2  </a:t>
            </a:r>
            <a:r>
              <a:rPr lang="zh-CN" altLang="en-US" dirty="0"/>
              <a:t>实战：实现商品列表页</a:t>
            </a:r>
            <a:r>
              <a:rPr lang="zh-CN" altLang="en-US" dirty="0" smtClean="0"/>
              <a:t>签</a:t>
            </a:r>
            <a:endParaRPr lang="en-US" altLang="zh-CN" dirty="0" smtClean="0"/>
          </a:p>
          <a:p>
            <a:r>
              <a:rPr lang="en-US" altLang="zh-CN" dirty="0"/>
              <a:t>11.3  </a:t>
            </a:r>
            <a:r>
              <a:rPr lang="zh-CN" altLang="en-US" dirty="0"/>
              <a:t>实战：实现购物车页</a:t>
            </a:r>
            <a:r>
              <a:rPr lang="zh-CN" altLang="en-US" dirty="0" smtClean="0"/>
              <a:t>签</a:t>
            </a:r>
            <a:endParaRPr lang="en-US" altLang="zh-CN" dirty="0" smtClean="0"/>
          </a:p>
          <a:p>
            <a:r>
              <a:rPr lang="en-US" altLang="zh-CN" dirty="0"/>
              <a:t>11.4  </a:t>
            </a:r>
            <a:r>
              <a:rPr lang="zh-CN" altLang="en-US" dirty="0"/>
              <a:t>实战：实现我的页</a:t>
            </a:r>
            <a:r>
              <a:rPr lang="zh-CN" altLang="en-US" dirty="0" smtClean="0"/>
              <a:t>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11.5  </a:t>
            </a:r>
            <a:r>
              <a:rPr lang="zh-CN" altLang="en-US" dirty="0"/>
              <a:t>实战：商品详情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/>
              <a:t>11.6  </a:t>
            </a:r>
            <a:r>
              <a:rPr lang="zh-CN" altLang="en-US" dirty="0"/>
              <a:t>总结</a:t>
            </a:r>
            <a:endParaRPr lang="en-US" altLang="zh-CN" dirty="0" smtClean="0"/>
          </a:p>
          <a:p>
            <a:r>
              <a:rPr lang="en-US" altLang="zh-CN" dirty="0" smtClean="0"/>
              <a:t>11.7  </a:t>
            </a:r>
            <a:r>
              <a:rPr lang="zh-CN" altLang="en-US" dirty="0"/>
              <a:t>习题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429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11.5.1  </a:t>
            </a:r>
            <a:r>
              <a:rPr lang="zh-CN" altLang="en-US" dirty="0"/>
              <a:t>创建一个页面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47769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pages</a:t>
            </a:r>
            <a:r>
              <a:rPr lang="zh-CN" altLang="en-US" sz="1200" dirty="0"/>
              <a:t>目录下新建一个名为</a:t>
            </a:r>
            <a:r>
              <a:rPr lang="en-US" altLang="zh-CN" sz="1200" dirty="0" err="1"/>
              <a:t>ShoppingDetail</a:t>
            </a:r>
            <a:r>
              <a:rPr lang="zh-CN" altLang="en-US" sz="1200" dirty="0"/>
              <a:t>的</a:t>
            </a:r>
            <a:r>
              <a:rPr lang="en-US" altLang="zh-CN" sz="1200" dirty="0"/>
              <a:t>Page</a:t>
            </a:r>
            <a:r>
              <a:rPr lang="zh-CN" altLang="en-US" sz="1200" dirty="0"/>
              <a:t>。在</a:t>
            </a:r>
            <a:r>
              <a:rPr lang="en-US" altLang="zh-CN" sz="1200" dirty="0" err="1"/>
              <a:t>ShoppingDetail.ets</a:t>
            </a:r>
            <a:r>
              <a:rPr lang="zh-CN" altLang="en-US" sz="1200" dirty="0"/>
              <a:t>文件中创建</a:t>
            </a:r>
          </a:p>
          <a:p>
            <a:endParaRPr lang="zh-CN" altLang="en-US" sz="1200" dirty="0"/>
          </a:p>
          <a:p>
            <a:r>
              <a:rPr lang="zh-CN" altLang="en-US" sz="1200" dirty="0"/>
              <a:t>入口组件，组件内容如下：</a:t>
            </a:r>
          </a:p>
          <a:p>
            <a:r>
              <a:rPr lang="en-US" altLang="zh-CN" sz="1200" dirty="0"/>
              <a:t>import router from '@</a:t>
            </a:r>
            <a:r>
              <a:rPr lang="en-US" altLang="zh-CN" sz="1200" dirty="0" err="1"/>
              <a:t>system.router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getArs,getDetailImages</a:t>
            </a:r>
            <a:r>
              <a:rPr lang="en-US" altLang="zh-CN" sz="1200" dirty="0"/>
              <a:t>} from '../model/</a:t>
            </a:r>
            <a:r>
              <a:rPr lang="en-US" altLang="zh-CN" sz="1200" dirty="0" err="1"/>
              <a:t>GoodsDataModels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import prompt from '@</a:t>
            </a:r>
            <a:r>
              <a:rPr lang="en-US" altLang="zh-CN" sz="1200" dirty="0" err="1"/>
              <a:t>system.prompt</a:t>
            </a:r>
            <a:r>
              <a:rPr lang="en-US" altLang="zh-CN" sz="1200" dirty="0"/>
              <a:t>';</a:t>
            </a:r>
          </a:p>
          <a:p>
            <a:endParaRPr lang="en-US" altLang="zh-CN" sz="1200" dirty="0"/>
          </a:p>
          <a:p>
            <a:r>
              <a:rPr lang="en-US" altLang="zh-CN" sz="1200" dirty="0"/>
              <a:t>@Entry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ShoppingDetail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arsItems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[] =  </a:t>
            </a:r>
            <a:r>
              <a:rPr lang="en-US" altLang="zh-CN" sz="1200" dirty="0" err="1"/>
              <a:t>getArs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detailImages</a:t>
            </a:r>
            <a:r>
              <a:rPr lang="en-US" altLang="zh-CN" sz="1200" dirty="0"/>
              <a:t>: string[] = </a:t>
            </a:r>
            <a:r>
              <a:rPr lang="en-US" altLang="zh-CN" sz="1200" dirty="0" err="1"/>
              <a:t>getDetailImages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DetailTop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Scroll() {</a:t>
            </a:r>
          </a:p>
          <a:p>
            <a:r>
              <a:rPr lang="en-US" altLang="zh-CN" sz="1200" dirty="0"/>
              <a:t>        Column()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SwiperTop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DetailText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DetailArsList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arsItems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this.arsItems</a:t>
            </a:r>
            <a:r>
              <a:rPr lang="en-US" altLang="zh-CN" sz="1200" dirty="0"/>
              <a:t> })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('computer/computer1.png'))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7159580" y="1027906"/>
            <a:ext cx="477698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('computer/computer2.png'))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('computer/computer3.png'))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('computer/computer4.png'))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('computer/computer5.png'))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('computer/computer6.png'))</a:t>
            </a:r>
          </a:p>
          <a:p>
            <a:r>
              <a:rPr lang="en-US" altLang="zh-CN" sz="1200" dirty="0"/>
              <a:t>            .height(220)</a:t>
            </a:r>
          </a:p>
          <a:p>
            <a:r>
              <a:rPr lang="en-US" altLang="zh-CN" sz="1200" dirty="0"/>
              <a:t>            .width('100%')</a:t>
            </a:r>
          </a:p>
          <a:p>
            <a:r>
              <a:rPr lang="en-US" altLang="zh-CN" sz="1200" dirty="0"/>
              <a:t>            .margin({top:30})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.scrollable(</a:t>
            </a:r>
            <a:r>
              <a:rPr lang="en-US" altLang="zh-CN" sz="1200" dirty="0" err="1"/>
              <a:t>ScrollDirection.Vertical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DetailBottom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.height(630)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55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11.5.2  </a:t>
            </a:r>
            <a:r>
              <a:rPr lang="zh-CN" altLang="en-US" dirty="0"/>
              <a:t>创建组件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690688"/>
            <a:ext cx="47769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顶部</a:t>
            </a:r>
            <a:r>
              <a:rPr lang="en-US" altLang="zh-CN" sz="1200" dirty="0" err="1"/>
              <a:t>DetailTop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DetailTop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build(){</a:t>
            </a:r>
          </a:p>
          <a:p>
            <a:r>
              <a:rPr lang="en-US" altLang="zh-CN" sz="1200" dirty="0"/>
              <a:t>    Column(){</a:t>
            </a:r>
          </a:p>
          <a:p>
            <a:r>
              <a:rPr lang="en-US" altLang="zh-CN" sz="1200" dirty="0"/>
              <a:t>      Row(){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('detail/icon-return.png'))</a:t>
            </a:r>
          </a:p>
          <a:p>
            <a:r>
              <a:rPr lang="en-US" altLang="zh-CN" sz="1200" dirty="0"/>
              <a:t>          .height(20)</a:t>
            </a:r>
          </a:p>
          <a:p>
            <a:r>
              <a:rPr lang="en-US" altLang="zh-CN" sz="1200" dirty="0"/>
              <a:t>          .width(20)</a:t>
            </a:r>
          </a:p>
          <a:p>
            <a:r>
              <a:rPr lang="en-US" altLang="zh-CN" sz="1200" dirty="0"/>
              <a:t>          .margin({ left: 20, right: 250 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router.push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uri</a:t>
            </a:r>
            <a:r>
              <a:rPr lang="en-US" altLang="zh-CN" sz="1200" dirty="0"/>
              <a:t>: "pages/</a:t>
            </a:r>
            <a:r>
              <a:rPr lang="en-US" altLang="zh-CN" sz="1200" dirty="0" err="1"/>
              <a:t>HomePage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            })</a:t>
            </a:r>
          </a:p>
          <a:p>
            <a:r>
              <a:rPr lang="en-US" altLang="zh-CN" sz="1200" dirty="0"/>
              <a:t>          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.height(25)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('#FF87CEEB')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.height(30)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5783" y="0"/>
            <a:ext cx="477698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SwiperTop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SwiperTop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Swiper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('computer/computer1.png'))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.width('100%')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('computer/computer2.png'))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.width('100%')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('computer/computer3.png'))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.width('100%')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('computer/computer4.png'))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.width('100%')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('computer/computer5.png'))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.width('100%')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('computer/computer6.png'))</a:t>
            </a:r>
          </a:p>
          <a:p>
            <a:r>
              <a:rPr lang="en-US" altLang="zh-CN" sz="1200" dirty="0"/>
              <a:t>          .height(220)</a:t>
            </a:r>
          </a:p>
          <a:p>
            <a:r>
              <a:rPr lang="en-US" altLang="zh-CN" sz="1200" dirty="0"/>
              <a:t>          .width('100</a:t>
            </a:r>
            <a:r>
              <a:rPr lang="en-US" altLang="zh-CN" sz="1200" dirty="0" smtClean="0"/>
              <a:t>%')</a:t>
            </a:r>
          </a:p>
          <a:p>
            <a:r>
              <a:rPr lang="en-US" altLang="zh-CN" sz="1200" dirty="0"/>
              <a:t> }</a:t>
            </a:r>
          </a:p>
          <a:p>
            <a:r>
              <a:rPr lang="en-US" altLang="zh-CN" sz="1200" dirty="0"/>
              <a:t>      .index(0)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autoPlay</a:t>
            </a:r>
            <a:r>
              <a:rPr lang="en-US" altLang="zh-CN" sz="1200" dirty="0"/>
              <a:t>(true)</a:t>
            </a:r>
          </a:p>
          <a:p>
            <a:r>
              <a:rPr lang="en-US" altLang="zh-CN" sz="1200" dirty="0"/>
              <a:t>      .interval(3000)</a:t>
            </a:r>
          </a:p>
          <a:p>
            <a:r>
              <a:rPr lang="en-US" altLang="zh-CN" sz="1200" dirty="0"/>
              <a:t>      .indicator(true)</a:t>
            </a:r>
          </a:p>
          <a:p>
            <a:r>
              <a:rPr lang="en-US" altLang="zh-CN" sz="1200" dirty="0"/>
              <a:t>      .loop(true)</a:t>
            </a:r>
          </a:p>
          <a:p>
            <a:r>
              <a:rPr lang="en-US" altLang="zh-CN" sz="1200" dirty="0"/>
              <a:t>      .height(250)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.height(250)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17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956" y="312649"/>
            <a:ext cx="3733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DetailText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DetailText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Row(){</a:t>
            </a:r>
          </a:p>
          <a:p>
            <a:r>
              <a:rPr lang="en-US" altLang="zh-CN" sz="1200" dirty="0"/>
              <a:t>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('computer/icon-promotion.png'))</a:t>
            </a:r>
          </a:p>
          <a:p>
            <a:r>
              <a:rPr lang="en-US" altLang="zh-CN" sz="1200" dirty="0"/>
              <a:t>          .height(30)</a:t>
            </a:r>
          </a:p>
          <a:p>
            <a:r>
              <a:rPr lang="en-US" altLang="zh-CN" sz="1200" dirty="0"/>
              <a:t>          .width(30)</a:t>
            </a:r>
          </a:p>
          <a:p>
            <a:r>
              <a:rPr lang="en-US" altLang="zh-CN" sz="1200" dirty="0"/>
              <a:t>          .margin({left:10})</a:t>
            </a:r>
          </a:p>
          <a:p>
            <a:r>
              <a:rPr lang="en-US" altLang="zh-CN" sz="1200" dirty="0"/>
              <a:t>        Text('Special Offer:9999')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  .margin({left:10})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  .height(35)</a:t>
            </a:r>
          </a:p>
          <a:p>
            <a:r>
              <a:rPr lang="en-US" altLang="zh-CN" sz="1200" dirty="0"/>
              <a:t>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Column(){</a:t>
            </a:r>
          </a:p>
          <a:p>
            <a:r>
              <a:rPr lang="en-US" altLang="zh-CN" sz="1200" dirty="0"/>
              <a:t>        Text('New Arrival: HUAWEI </a:t>
            </a:r>
            <a:r>
              <a:rPr lang="en-US" altLang="zh-CN" sz="1200" dirty="0" err="1"/>
              <a:t>MateBook</a:t>
            </a:r>
            <a:r>
              <a:rPr lang="en-US" altLang="zh-CN" sz="1200" dirty="0"/>
              <a:t> X Pro 2021')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(15)</a:t>
            </a:r>
          </a:p>
          <a:p>
            <a:r>
              <a:rPr lang="en-US" altLang="zh-CN" sz="1200" dirty="0"/>
              <a:t>          .margin({left:10})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alignSelf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Text('13.9-Inch, 11th Gen Intel Core i7, 16 GB of Memory, 512 GB of </a:t>
            </a:r>
          </a:p>
          <a:p>
            <a:endParaRPr lang="en-US" altLang="zh-CN" sz="1200" dirty="0"/>
          </a:p>
          <a:p>
            <a:r>
              <a:rPr lang="en-US" altLang="zh-CN" sz="1200" dirty="0"/>
              <a:t>Storage, Ultra-slim Business Laptop, 3K </a:t>
            </a:r>
            <a:r>
              <a:rPr lang="en-US" altLang="zh-CN" sz="1200" dirty="0" err="1"/>
              <a:t>FullView</a:t>
            </a:r>
            <a:r>
              <a:rPr lang="en-US" altLang="zh-CN" sz="1200" dirty="0"/>
              <a:t> Display, Multi-screen 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Collaboration, Emerald Green')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4416380" y="312649"/>
            <a:ext cx="35427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(10)</a:t>
            </a:r>
          </a:p>
          <a:p>
            <a:r>
              <a:rPr lang="en-US" altLang="zh-CN" sz="1200" dirty="0"/>
              <a:t>          .margin({left:10})</a:t>
            </a:r>
          </a:p>
          <a:p>
            <a:r>
              <a:rPr lang="en-US" altLang="zh-CN" sz="1200" dirty="0"/>
              <a:t>        Row(){</a:t>
            </a:r>
          </a:p>
          <a:p>
            <a:r>
              <a:rPr lang="en-US" altLang="zh-CN" sz="1200" dirty="0"/>
              <a:t>          Image($</a:t>
            </a:r>
            <a:r>
              <a:rPr lang="en-US" altLang="zh-CN" sz="1200" dirty="0" err="1"/>
              <a:t>rawfile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nav</a:t>
            </a:r>
            <a:r>
              <a:rPr lang="en-US" altLang="zh-CN" sz="1200" dirty="0"/>
              <a:t>/icon-buy.png'))</a:t>
            </a:r>
          </a:p>
          <a:p>
            <a:r>
              <a:rPr lang="en-US" altLang="zh-CN" sz="1200" dirty="0"/>
              <a:t>            .height(15)</a:t>
            </a:r>
          </a:p>
          <a:p>
            <a:r>
              <a:rPr lang="en-US" altLang="zh-CN" sz="1200" dirty="0"/>
              <a:t>            .width(15)</a:t>
            </a:r>
          </a:p>
          <a:p>
            <a:r>
              <a:rPr lang="en-US" altLang="zh-CN" sz="1200" dirty="0"/>
              <a:t>            .margin({left:10})</a:t>
            </a:r>
          </a:p>
          <a:p>
            <a:r>
              <a:rPr lang="en-US" altLang="zh-CN" sz="1200" dirty="0"/>
              <a:t>          Text('Limited offer')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(10)</a:t>
            </a:r>
          </a:p>
          <a:p>
            <a:r>
              <a:rPr lang="en-US" altLang="zh-CN" sz="1200" dirty="0"/>
              <a:t>  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  .margin({left:100})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Color.Pink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.height(25)</a:t>
            </a:r>
          </a:p>
          <a:p>
            <a:r>
              <a:rPr lang="en-US" altLang="zh-CN" sz="1200" dirty="0"/>
              <a:t>        .margin({top:10})</a:t>
            </a:r>
          </a:p>
          <a:p>
            <a:r>
              <a:rPr lang="en-US" altLang="zh-CN" sz="1200" dirty="0"/>
              <a:t>        Text(' Shipment:         2-day shipping')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(13)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.margin({left:10,top:5})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alignSelf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Text('    Ship To:         </a:t>
            </a:r>
            <a:r>
              <a:rPr lang="en-US" altLang="zh-CN" sz="1200" dirty="0" err="1"/>
              <a:t>Hubei,Wuhan,China</a:t>
            </a:r>
            <a:r>
              <a:rPr lang="en-US" altLang="zh-CN" sz="1200" dirty="0"/>
              <a:t>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(13)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.margin({left:10,top:5})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alignSelf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(()=&gt;{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02767" y="0"/>
            <a:ext cx="413519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prompt.showDialog</a:t>
            </a:r>
            <a:r>
              <a:rPr lang="en-US" altLang="zh-CN" sz="1200" dirty="0"/>
              <a:t>({</a:t>
            </a:r>
            <a:r>
              <a:rPr lang="en-US" altLang="zh-CN" sz="1200" dirty="0" err="1"/>
              <a:t>title:'select</a:t>
            </a:r>
            <a:r>
              <a:rPr lang="en-US" altLang="zh-CN" sz="1200" dirty="0"/>
              <a:t> address',})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  })</a:t>
            </a:r>
          </a:p>
          <a:p>
            <a:r>
              <a:rPr lang="en-US" altLang="zh-CN" sz="1200" dirty="0"/>
              <a:t>        Text('Guarantee:         Genuine guaranteed')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(13)</a:t>
            </a:r>
          </a:p>
          <a:p>
            <a:r>
              <a:rPr lang="en-US" altLang="zh-CN" sz="1200" dirty="0"/>
              <a:t>          .margin({left:10,top:5})</a:t>
            </a:r>
          </a:p>
          <a:p>
            <a:r>
              <a:rPr lang="en-US" altLang="zh-CN" sz="1200" dirty="0"/>
              <a:t>          .</a:t>
            </a:r>
            <a:r>
              <a:rPr lang="en-US" altLang="zh-CN" sz="1200" dirty="0" err="1"/>
              <a:t>alignSelf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ItemAlign.Start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.height(150)</a:t>
            </a:r>
          </a:p>
          <a:p>
            <a:r>
              <a:rPr lang="en-US" altLang="zh-CN" sz="1200" dirty="0"/>
              <a:t>      .width('100%')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.height(160)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 err="1"/>
              <a:t>DetailArsList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DetailArsList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arsItems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[]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Scroll() {</a:t>
            </a:r>
          </a:p>
          <a:p>
            <a:r>
              <a:rPr lang="en-US" altLang="zh-CN" sz="1200" dirty="0"/>
              <a:t>      Column() {</a:t>
            </a:r>
          </a:p>
          <a:p>
            <a:r>
              <a:rPr lang="en-US" altLang="zh-CN" sz="1200" dirty="0"/>
              <a:t>        List() 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ForEach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this.arsItems</a:t>
            </a:r>
            <a:r>
              <a:rPr lang="en-US" altLang="zh-CN" sz="1200" dirty="0"/>
              <a:t>, item =&gt; 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ListItem</a:t>
            </a:r>
            <a:r>
              <a:rPr lang="en-US" altLang="zh-CN" sz="1200" dirty="0"/>
              <a:t>() {</a:t>
            </a:r>
          </a:p>
          <a:p>
            <a:r>
              <a:rPr lang="en-US" altLang="zh-CN" sz="1200" dirty="0"/>
              <a:t>              </a:t>
            </a:r>
            <a:r>
              <a:rPr lang="en-US" altLang="zh-CN" sz="1200" dirty="0" err="1"/>
              <a:t>ArsListItem</a:t>
            </a:r>
            <a:r>
              <a:rPr lang="en-US" altLang="zh-CN" sz="1200" dirty="0"/>
              <a:t>({ </a:t>
            </a:r>
            <a:r>
              <a:rPr lang="en-US" altLang="zh-CN" sz="1200" dirty="0" err="1"/>
              <a:t>arsItem</a:t>
            </a:r>
            <a:r>
              <a:rPr lang="en-US" altLang="zh-CN" sz="1200" dirty="0"/>
              <a:t>: item })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    }, item =&gt; </a:t>
            </a:r>
            <a:r>
              <a:rPr lang="en-US" altLang="zh-CN" sz="1200" dirty="0" err="1"/>
              <a:t>item.id.toString</a:t>
            </a:r>
            <a:r>
              <a:rPr lang="en-US" altLang="zh-CN" sz="1200" dirty="0"/>
              <a:t>())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  .height('100%')</a:t>
            </a:r>
          </a:p>
          <a:p>
            <a:r>
              <a:rPr lang="en-US" altLang="zh-CN" sz="1200" dirty="0"/>
              <a:t>        .width('100%')</a:t>
            </a:r>
          </a:p>
          <a:p>
            <a:r>
              <a:rPr lang="en-US" altLang="zh-CN" sz="1200" dirty="0"/>
              <a:t>        .margin({ top: 5 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listDirection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Axis.Vertical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   .height(200)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234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956" y="312649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ArsListItem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ArsListItem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private </a:t>
            </a:r>
            <a:r>
              <a:rPr lang="en-US" altLang="zh-CN" sz="1200" dirty="0" err="1"/>
              <a:t>arsItem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ArsData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Row() {</a:t>
            </a:r>
          </a:p>
          <a:p>
            <a:r>
              <a:rPr lang="en-US" altLang="zh-CN" sz="1200" dirty="0"/>
              <a:t>      Text(</a:t>
            </a:r>
            <a:r>
              <a:rPr lang="en-US" altLang="zh-CN" sz="1200" dirty="0" err="1"/>
              <a:t>this.arsItem.title</a:t>
            </a:r>
            <a:r>
              <a:rPr lang="en-US" altLang="zh-CN" sz="1200" dirty="0"/>
              <a:t>+" :")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(11)</a:t>
            </a:r>
          </a:p>
          <a:p>
            <a:r>
              <a:rPr lang="en-US" altLang="zh-CN" sz="1200" dirty="0"/>
              <a:t>        .margin({left:20})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flexGrow</a:t>
            </a:r>
            <a:r>
              <a:rPr lang="en-US" altLang="zh-CN" sz="1200" dirty="0"/>
              <a:t>(1)</a:t>
            </a:r>
          </a:p>
          <a:p>
            <a:r>
              <a:rPr lang="en-US" altLang="zh-CN" sz="1200" dirty="0"/>
              <a:t>      Text( </a:t>
            </a:r>
            <a:r>
              <a:rPr lang="en-US" altLang="zh-CN" sz="1200" dirty="0" err="1"/>
              <a:t>this.arsItem.content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(11)</a:t>
            </a:r>
          </a:p>
          <a:p>
            <a:r>
              <a:rPr lang="en-US" altLang="zh-CN" sz="1200" dirty="0"/>
              <a:t>        .margin({right:20})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.height(14)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 err="1"/>
              <a:t>DetailBottom</a:t>
            </a:r>
            <a:r>
              <a:rPr lang="zh-CN" altLang="en-US" sz="1200" dirty="0"/>
              <a:t>组件代码如下：</a:t>
            </a:r>
          </a:p>
          <a:p>
            <a:r>
              <a:rPr lang="en-US" altLang="zh-CN" sz="1200" dirty="0"/>
              <a:t>@Component</a:t>
            </a:r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DetailBottom</a:t>
            </a:r>
            <a:r>
              <a:rPr lang="en-US" altLang="zh-CN" sz="1200" dirty="0"/>
              <a:t>{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424707" y="222497"/>
            <a:ext cx="35427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@Provide</a:t>
            </a:r>
          </a:p>
          <a:p>
            <a:r>
              <a:rPr lang="en-US" altLang="zh-CN" sz="1200" dirty="0"/>
              <a:t>  private value : number=1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dialogController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CustomDialogController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CustomDialogController</a:t>
            </a:r>
            <a:r>
              <a:rPr lang="en-US" altLang="zh-CN" sz="1200" dirty="0"/>
              <a:t>({</a:t>
            </a:r>
          </a:p>
          <a:p>
            <a:r>
              <a:rPr lang="en-US" altLang="zh-CN" sz="1200" dirty="0"/>
              <a:t>    builder: </a:t>
            </a:r>
            <a:r>
              <a:rPr lang="en-US" altLang="zh-CN" sz="1200" dirty="0" err="1"/>
              <a:t>DialogExample</a:t>
            </a:r>
            <a:r>
              <a:rPr lang="en-US" altLang="zh-CN" sz="1200" dirty="0"/>
              <a:t>({action: </a:t>
            </a:r>
            <a:r>
              <a:rPr lang="en-US" altLang="zh-CN" sz="1200" dirty="0" err="1"/>
              <a:t>this.onAccept</a:t>
            </a:r>
            <a:r>
              <a:rPr lang="en-US" altLang="zh-CN" sz="1200" dirty="0"/>
              <a:t>}),</a:t>
            </a:r>
          </a:p>
          <a:p>
            <a:r>
              <a:rPr lang="en-US" altLang="zh-CN" sz="1200" dirty="0"/>
              <a:t>    cancel: </a:t>
            </a:r>
            <a:r>
              <a:rPr lang="en-US" altLang="zh-CN" sz="1200" dirty="0" err="1"/>
              <a:t>this.existApp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autoCancel</a:t>
            </a:r>
            <a:r>
              <a:rPr lang="en-US" altLang="zh-CN" sz="1200" dirty="0"/>
              <a:t>: true</a:t>
            </a:r>
          </a:p>
          <a:p>
            <a:r>
              <a:rPr lang="en-US" altLang="zh-CN" sz="1200" dirty="0"/>
              <a:t>  });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onAccept</a:t>
            </a:r>
            <a:r>
              <a:rPr lang="en-US" altLang="zh-CN" sz="1200" dirty="0"/>
              <a:t>() {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existApp</a:t>
            </a:r>
            <a:r>
              <a:rPr lang="en-US" altLang="zh-CN" sz="1200" dirty="0"/>
              <a:t>() {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  build(){</a:t>
            </a:r>
          </a:p>
          <a:p>
            <a:r>
              <a:rPr lang="en-US" altLang="zh-CN" sz="1200" dirty="0"/>
              <a:t>    Column(){</a:t>
            </a:r>
          </a:p>
          <a:p>
            <a:r>
              <a:rPr lang="en-US" altLang="zh-CN" sz="1200" dirty="0"/>
              <a:t>      Text('Buy')</a:t>
            </a:r>
          </a:p>
          <a:p>
            <a:r>
              <a:rPr lang="en-US" altLang="zh-CN" sz="1200" dirty="0"/>
              <a:t>        .width(40)</a:t>
            </a:r>
          </a:p>
          <a:p>
            <a:r>
              <a:rPr lang="en-US" altLang="zh-CN" sz="1200" dirty="0"/>
              <a:t>        .height(25)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fontSize</a:t>
            </a:r>
            <a:r>
              <a:rPr lang="en-US" altLang="zh-CN" sz="1200" dirty="0"/>
              <a:t>(20)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Color.White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    .</a:t>
            </a:r>
            <a:r>
              <a:rPr lang="en-US" altLang="zh-CN" sz="1200" dirty="0" err="1"/>
              <a:t>onClick</a:t>
            </a:r>
            <a:r>
              <a:rPr lang="en-US" altLang="zh-CN" sz="1200" dirty="0"/>
              <a:t>(()=&gt;{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this.value</a:t>
            </a:r>
            <a:r>
              <a:rPr lang="en-US" altLang="zh-CN" sz="1200" dirty="0"/>
              <a:t>=1</a:t>
            </a:r>
          </a:p>
          <a:p>
            <a:r>
              <a:rPr lang="en-US" altLang="zh-CN" sz="1200" dirty="0"/>
              <a:t>          </a:t>
            </a:r>
            <a:r>
              <a:rPr lang="en-US" altLang="zh-CN" sz="1200" dirty="0" err="1"/>
              <a:t>this.dialogController.open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    })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alignItems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HorizontalAlign.Center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</a:t>
            </a:r>
            <a:r>
              <a:rPr lang="en-US" altLang="zh-CN" sz="1200" dirty="0" err="1"/>
              <a:t>backgroundColor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Color.Red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.width('100%')</a:t>
            </a:r>
          </a:p>
          <a:p>
            <a:r>
              <a:rPr lang="en-US" altLang="zh-CN" sz="1200" dirty="0"/>
              <a:t>    .height(40)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56806" y="312649"/>
            <a:ext cx="4135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DialogExample</a:t>
            </a:r>
            <a:r>
              <a:rPr lang="zh-CN" altLang="en-US" sz="1200" dirty="0"/>
              <a:t>自定义弹窗组件代码如下：</a:t>
            </a:r>
          </a:p>
          <a:p>
            <a:r>
              <a:rPr lang="en-US" altLang="zh-CN" sz="1200" dirty="0"/>
              <a:t>@</a:t>
            </a:r>
            <a:r>
              <a:rPr lang="en-US" altLang="zh-CN" sz="1200" dirty="0" err="1"/>
              <a:t>CustomDialog</a:t>
            </a:r>
            <a:endParaRPr lang="en-US" altLang="zh-CN" sz="1200" dirty="0"/>
          </a:p>
          <a:p>
            <a:r>
              <a:rPr lang="en-US" altLang="zh-CN" sz="1200" dirty="0" err="1"/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DialogExample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@Consume</a:t>
            </a:r>
          </a:p>
          <a:p>
            <a:r>
              <a:rPr lang="en-US" altLang="zh-CN" sz="1200" dirty="0"/>
              <a:t>  private value : number</a:t>
            </a:r>
          </a:p>
          <a:p>
            <a:r>
              <a:rPr lang="en-US" altLang="zh-CN" sz="1200" dirty="0"/>
              <a:t>  controller: </a:t>
            </a:r>
            <a:r>
              <a:rPr lang="en-US" altLang="zh-CN" sz="1200" dirty="0" err="1"/>
              <a:t>CustomDialogController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action: () =&gt; void;</a:t>
            </a:r>
          </a:p>
          <a:p>
            <a:r>
              <a:rPr lang="en-US" altLang="zh-CN" sz="1200" dirty="0"/>
              <a:t>  build() {</a:t>
            </a:r>
          </a:p>
          <a:p>
            <a:r>
              <a:rPr lang="en-US" altLang="zh-CN" sz="1200" dirty="0"/>
              <a:t>    Column() {</a:t>
            </a:r>
          </a:p>
          <a:p>
            <a:r>
              <a:rPr lang="en-US" altLang="zh-CN" sz="1200" dirty="0"/>
              <a:t>      Progress({value: </a:t>
            </a:r>
            <a:r>
              <a:rPr lang="en-US" altLang="zh-CN" sz="1200" dirty="0" err="1"/>
              <a:t>this.value</a:t>
            </a:r>
            <a:r>
              <a:rPr lang="en-US" altLang="zh-CN" sz="1200" dirty="0"/>
              <a:t>++ &gt;=100?100:this.value, total: 100, style: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ProgressStyle.Eclipse</a:t>
            </a:r>
            <a:r>
              <a:rPr lang="en-US" altLang="zh-CN" sz="1200" dirty="0"/>
              <a:t>})</a:t>
            </a:r>
          </a:p>
          <a:p>
            <a:r>
              <a:rPr lang="en-US" altLang="zh-CN" sz="1200" dirty="0"/>
              <a:t>        .height(50)</a:t>
            </a:r>
          </a:p>
          <a:p>
            <a:r>
              <a:rPr lang="en-US" altLang="zh-CN" sz="1200" dirty="0"/>
              <a:t>        .width(100)</a:t>
            </a:r>
          </a:p>
          <a:p>
            <a:r>
              <a:rPr lang="en-US" altLang="zh-CN" sz="1200" dirty="0"/>
              <a:t>        .margin({top:5})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    .height(60)</a:t>
            </a:r>
          </a:p>
          <a:p>
            <a:r>
              <a:rPr lang="en-US" altLang="zh-CN" sz="1200" dirty="0"/>
              <a:t>    .width(100)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9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11.6  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本章介绍了购物应用的完整开发过程，实现了包括商品列表页签、购物车页签、我的</a:t>
            </a:r>
            <a:r>
              <a:rPr lang="zh-CN" altLang="en-US" dirty="0" smtClean="0"/>
              <a:t>页签</a:t>
            </a:r>
            <a:r>
              <a:rPr lang="zh-CN" altLang="en-US" dirty="0"/>
              <a:t>、详情页面</a:t>
            </a:r>
            <a:r>
              <a:rPr lang="en-US" altLang="zh-CN" dirty="0"/>
              <a:t>4</a:t>
            </a:r>
            <a:r>
              <a:rPr lang="zh-CN" altLang="en-US" dirty="0"/>
              <a:t>块核心功能。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523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en-US" altLang="zh-CN" dirty="0"/>
              <a:t>11.7  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3645" y="1841680"/>
            <a:ext cx="1072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用所学的</a:t>
            </a:r>
            <a:r>
              <a:rPr lang="en-US" altLang="zh-CN" dirty="0" err="1"/>
              <a:t>HarmonyOS</a:t>
            </a:r>
            <a:r>
              <a:rPr lang="zh-CN" altLang="en-US" dirty="0"/>
              <a:t>知识点实现一个购物应用，功能包括商品列表页签、购物车页签、我</a:t>
            </a:r>
          </a:p>
          <a:p>
            <a:endParaRPr lang="zh-CN" altLang="en-US" dirty="0"/>
          </a:p>
          <a:p>
            <a:r>
              <a:rPr lang="zh-CN" altLang="en-US" dirty="0"/>
              <a:t>的页签、详情页面等。</a:t>
            </a:r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en-US" dirty="0"/>
              <a:t>购物应用概述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HarmonyOS</a:t>
            </a:r>
            <a:r>
              <a:rPr lang="zh-CN" altLang="en-US" dirty="0"/>
              <a:t>提供了丰富的动画组件和接口，开发者可以根据实际场景和开发需求，选用</a:t>
            </a:r>
            <a:r>
              <a:rPr lang="zh-CN" altLang="en-US" dirty="0" smtClean="0"/>
              <a:t>丰富</a:t>
            </a:r>
            <a:r>
              <a:rPr lang="zh-CN" altLang="en-US" dirty="0"/>
              <a:t>的动画组件和接口来实现不同的动画效果。</a:t>
            </a:r>
          </a:p>
          <a:p>
            <a:pPr marL="0" indent="0">
              <a:buNone/>
            </a:pPr>
            <a:r>
              <a:rPr lang="zh-CN" altLang="en-US" dirty="0"/>
              <a:t>通过本章的学习，最终会构建一个简易的购物应用</a:t>
            </a:r>
            <a:r>
              <a:rPr lang="en-US" altLang="zh-CN" dirty="0" err="1"/>
              <a:t>ArkUIShopping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11.1.1  </a:t>
            </a:r>
            <a:r>
              <a:rPr lang="zh-CN" altLang="en-US" dirty="0"/>
              <a:t>购物应用的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11.1.2  </a:t>
            </a:r>
            <a:r>
              <a:rPr lang="zh-CN" altLang="en-US" dirty="0"/>
              <a:t>购物应用效果</a:t>
            </a:r>
            <a:r>
              <a:rPr lang="zh-CN" altLang="en-US" dirty="0" smtClean="0"/>
              <a:t>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11.1.1  </a:t>
            </a:r>
            <a:r>
              <a:rPr lang="zh-CN" altLang="en-US" dirty="0"/>
              <a:t>购物应用的功能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购物应用包含两级页面，分别是主页（商品浏览页签、购物车页签、我的页签）和</a:t>
            </a:r>
            <a:r>
              <a:rPr lang="zh-CN" altLang="en-US" dirty="0" smtClean="0"/>
              <a:t>商品详情</a:t>
            </a:r>
            <a:r>
              <a:rPr lang="zh-CN" altLang="en-US" dirty="0"/>
              <a:t>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虽然</a:t>
            </a:r>
            <a:r>
              <a:rPr lang="zh-CN" altLang="en-US" dirty="0"/>
              <a:t>只有两个页面，但都展示了丰富的</a:t>
            </a:r>
            <a:r>
              <a:rPr lang="en-US" altLang="zh-CN" dirty="0" err="1"/>
              <a:t>HarmonyOS</a:t>
            </a:r>
            <a:r>
              <a:rPr lang="en-US" altLang="zh-CN" dirty="0"/>
              <a:t> </a:t>
            </a:r>
            <a:r>
              <a:rPr lang="en-US" altLang="zh-CN" dirty="0" err="1"/>
              <a:t>ArkUI</a:t>
            </a:r>
            <a:r>
              <a:rPr lang="zh-CN" altLang="en-US" dirty="0"/>
              <a:t>框架</a:t>
            </a:r>
            <a:r>
              <a:rPr lang="zh-CN" altLang="en-US" dirty="0" smtClean="0"/>
              <a:t>组件，包括</a:t>
            </a:r>
            <a:r>
              <a:rPr lang="zh-CN" altLang="en-US" dirty="0"/>
              <a:t>自定义弹窗容器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Dialog</a:t>
            </a:r>
            <a:r>
              <a:rPr lang="zh-CN" altLang="en-US" dirty="0"/>
              <a:t>）、列表（</a:t>
            </a:r>
            <a:r>
              <a:rPr lang="en-US" altLang="zh-CN" dirty="0"/>
              <a:t>List</a:t>
            </a:r>
            <a:r>
              <a:rPr lang="zh-CN" altLang="en-US" dirty="0"/>
              <a:t>）、滑动容器（</a:t>
            </a:r>
            <a:r>
              <a:rPr lang="en-US" altLang="zh-CN" dirty="0" err="1"/>
              <a:t>Swiper</a:t>
            </a:r>
            <a:r>
              <a:rPr lang="zh-CN" altLang="en-US" dirty="0"/>
              <a:t>）、页签组件（</a:t>
            </a:r>
            <a:r>
              <a:rPr lang="en-US" altLang="zh-CN" dirty="0"/>
              <a:t>Tabs</a:t>
            </a:r>
            <a:r>
              <a:rPr lang="zh-CN" altLang="en-US" dirty="0"/>
              <a:t>）、按钮</a:t>
            </a:r>
            <a:r>
              <a:rPr lang="zh-CN" altLang="en-US" dirty="0" smtClean="0"/>
              <a:t>组件（</a:t>
            </a:r>
            <a:r>
              <a:rPr lang="en-US" altLang="zh-CN" dirty="0"/>
              <a:t>Button</a:t>
            </a:r>
            <a:r>
              <a:rPr lang="zh-CN" altLang="en-US" dirty="0"/>
              <a:t>）、图片组件（</a:t>
            </a:r>
            <a:r>
              <a:rPr lang="en-US" altLang="zh-CN" dirty="0"/>
              <a:t>Image</a:t>
            </a:r>
            <a:r>
              <a:rPr lang="zh-CN" altLang="en-US" dirty="0"/>
              <a:t>）、进度条组件（</a:t>
            </a:r>
            <a:r>
              <a:rPr lang="en-US" altLang="zh-CN" dirty="0"/>
              <a:t>Progress</a:t>
            </a:r>
            <a:r>
              <a:rPr lang="zh-CN" altLang="en-US" dirty="0"/>
              <a:t>）、格栅组件（</a:t>
            </a:r>
            <a:r>
              <a:rPr lang="en-US" altLang="zh-CN" dirty="0"/>
              <a:t>Grid</a:t>
            </a:r>
            <a:r>
              <a:rPr lang="zh-CN" altLang="en-US" dirty="0"/>
              <a:t>）、</a:t>
            </a:r>
            <a:r>
              <a:rPr lang="zh-CN" altLang="en-US" dirty="0" smtClean="0"/>
              <a:t>单选框</a:t>
            </a:r>
            <a:r>
              <a:rPr lang="zh-CN" altLang="en-US" dirty="0"/>
              <a:t>组件（</a:t>
            </a:r>
            <a:r>
              <a:rPr lang="en-US" altLang="zh-CN" dirty="0"/>
              <a:t>Toggle</a:t>
            </a:r>
            <a:r>
              <a:rPr lang="zh-CN" altLang="en-US" dirty="0"/>
              <a:t>）、可滚动容器组件（</a:t>
            </a:r>
            <a:r>
              <a:rPr lang="en-US" altLang="zh-CN" dirty="0"/>
              <a:t>Scroll</a:t>
            </a:r>
            <a:r>
              <a:rPr lang="zh-CN" altLang="en-US" dirty="0"/>
              <a:t>）、弹性布局组件（</a:t>
            </a:r>
            <a:r>
              <a:rPr lang="en-US" altLang="zh-CN" dirty="0"/>
              <a:t>Flex</a:t>
            </a:r>
            <a:r>
              <a:rPr lang="zh-CN" altLang="en-US" dirty="0"/>
              <a:t>）、水平布局</a:t>
            </a:r>
            <a:r>
              <a:rPr lang="zh-CN" altLang="en-US" dirty="0" smtClean="0"/>
              <a:t>组件</a:t>
            </a:r>
            <a:r>
              <a:rPr lang="zh-CN" altLang="en-US" dirty="0"/>
              <a:t>（</a:t>
            </a:r>
            <a:r>
              <a:rPr lang="en-US" altLang="zh-CN" dirty="0"/>
              <a:t>Row</a:t>
            </a:r>
            <a:r>
              <a:rPr lang="zh-CN" altLang="en-US" dirty="0"/>
              <a:t>）、垂直布局组件（</a:t>
            </a:r>
            <a:r>
              <a:rPr lang="en-US" altLang="zh-CN" dirty="0"/>
              <a:t>Column</a:t>
            </a:r>
            <a:r>
              <a:rPr lang="zh-CN" altLang="en-US" dirty="0"/>
              <a:t>）和路由容器组件（</a:t>
            </a:r>
            <a:r>
              <a:rPr lang="en-US" altLang="zh-CN" dirty="0"/>
              <a:t>Navigator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程序中所用到的资源文件都放置到</a:t>
            </a:r>
            <a:r>
              <a:rPr lang="en-US" altLang="zh-CN" dirty="0"/>
              <a:t>resources</a:t>
            </a:r>
            <a:r>
              <a:rPr lang="zh-CN" altLang="en-US" dirty="0"/>
              <a:t>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197" y="2620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11.1.2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购物应用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效果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85" y="0"/>
            <a:ext cx="506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en-US" dirty="0"/>
              <a:t>实战：实现商品列表页签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主界面商品列表页签主要由以下</a:t>
            </a:r>
            <a:r>
              <a:rPr lang="en-US" altLang="zh-CN" dirty="0"/>
              <a:t>3</a:t>
            </a:r>
            <a:r>
              <a:rPr lang="zh-CN" altLang="en-US" dirty="0"/>
              <a:t>部分组成：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顶部的</a:t>
            </a:r>
            <a:r>
              <a:rPr lang="en-US" altLang="zh-CN" dirty="0">
                <a:solidFill>
                  <a:srgbClr val="00B0F0"/>
                </a:solidFill>
              </a:rPr>
              <a:t>Tabs</a:t>
            </a:r>
            <a:r>
              <a:rPr lang="zh-CN" altLang="en-US" dirty="0">
                <a:solidFill>
                  <a:srgbClr val="00B0F0"/>
                </a:solidFill>
              </a:rPr>
              <a:t>组件。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中间的</a:t>
            </a:r>
            <a:r>
              <a:rPr lang="en-US" altLang="zh-CN" dirty="0" err="1">
                <a:solidFill>
                  <a:srgbClr val="00B0F0"/>
                </a:solidFill>
              </a:rPr>
              <a:t>TabContent</a:t>
            </a:r>
            <a:r>
              <a:rPr lang="zh-CN" altLang="en-US" dirty="0">
                <a:solidFill>
                  <a:srgbClr val="00B0F0"/>
                </a:solidFill>
              </a:rPr>
              <a:t>组件内包含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组件。其中</a:t>
            </a:r>
            <a:r>
              <a:rPr lang="en-US" altLang="zh-CN" dirty="0">
                <a:solidFill>
                  <a:srgbClr val="00B0F0"/>
                </a:solidFill>
              </a:rPr>
              <a:t>List</a:t>
            </a:r>
            <a:r>
              <a:rPr lang="zh-CN" altLang="en-US" dirty="0">
                <a:solidFill>
                  <a:srgbClr val="00B0F0"/>
                </a:solidFill>
              </a:rPr>
              <a:t>组件的每个项是水平布局的，该</a:t>
            </a:r>
            <a:r>
              <a:rPr lang="zh-CN" altLang="en-US" dirty="0" smtClean="0">
                <a:solidFill>
                  <a:srgbClr val="00B0F0"/>
                </a:solidFill>
              </a:rPr>
              <a:t>水平布局</a:t>
            </a:r>
            <a:r>
              <a:rPr lang="zh-CN" altLang="en-US" dirty="0">
                <a:solidFill>
                  <a:srgbClr val="00B0F0"/>
                </a:solidFill>
              </a:rPr>
              <a:t>的项又是由一个垂直布局的项和一个</a:t>
            </a:r>
            <a:r>
              <a:rPr lang="en-US" altLang="zh-CN" dirty="0">
                <a:solidFill>
                  <a:srgbClr val="00B0F0"/>
                </a:solidFill>
              </a:rPr>
              <a:t>Image</a:t>
            </a:r>
            <a:r>
              <a:rPr lang="zh-CN" altLang="en-US" dirty="0">
                <a:solidFill>
                  <a:srgbClr val="00B0F0"/>
                </a:solidFill>
              </a:rPr>
              <a:t>组件组成，垂直布局的项由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Text</a:t>
            </a:r>
            <a:r>
              <a:rPr lang="zh-CN" altLang="en-US" dirty="0" smtClean="0">
                <a:solidFill>
                  <a:srgbClr val="00B0F0"/>
                </a:solidFill>
              </a:rPr>
              <a:t>组件组成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底部的页签导航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/>
              <a:t>11.2.1  </a:t>
            </a:r>
            <a:r>
              <a:rPr lang="zh-CN" altLang="en-US" dirty="0"/>
              <a:t>创建一个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/>
              <a:t>11.2.2  </a:t>
            </a:r>
            <a:r>
              <a:rPr lang="zh-CN" altLang="en-US" dirty="0"/>
              <a:t>创建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11.2.3  </a:t>
            </a:r>
            <a:r>
              <a:rPr lang="zh-CN" altLang="en-US" dirty="0"/>
              <a:t>创建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/>
              <a:t>11.2.4  </a:t>
            </a:r>
            <a:r>
              <a:rPr lang="zh-CN" altLang="en-US" dirty="0"/>
              <a:t>加载主界面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2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14425"/>
            <a:ext cx="10515600" cy="1325563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11.2.1  </a:t>
            </a:r>
            <a:r>
              <a:rPr lang="zh-CN" altLang="en-US" dirty="0"/>
              <a:t>创建一个页面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199" y="1225689"/>
            <a:ext cx="110876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pages</a:t>
            </a:r>
            <a:r>
              <a:rPr lang="zh-CN" altLang="en-US" sz="1600" dirty="0"/>
              <a:t>目录下新建一个</a:t>
            </a:r>
            <a:r>
              <a:rPr lang="en-US" altLang="zh-CN" sz="1600" dirty="0"/>
              <a:t>Page</a:t>
            </a:r>
            <a:r>
              <a:rPr lang="zh-CN" altLang="en-US" sz="1600" dirty="0"/>
              <a:t>，该</a:t>
            </a:r>
            <a:r>
              <a:rPr lang="en-US" altLang="zh-CN" sz="1600" dirty="0"/>
              <a:t>Page</a:t>
            </a:r>
            <a:r>
              <a:rPr lang="zh-CN" altLang="en-US" sz="1600" dirty="0"/>
              <a:t>命名为</a:t>
            </a:r>
            <a:r>
              <a:rPr lang="en-US" altLang="zh-CN" sz="1600" dirty="0" err="1"/>
              <a:t>HomePage</a:t>
            </a:r>
            <a:r>
              <a:rPr lang="zh-CN" altLang="en-US" sz="1600" dirty="0"/>
              <a:t>。创建完成之后，会在</a:t>
            </a:r>
            <a:r>
              <a:rPr lang="en-US" altLang="zh-CN" sz="1600" dirty="0"/>
              <a:t>pages</a:t>
            </a:r>
            <a:r>
              <a:rPr lang="zh-CN" altLang="en-US" sz="1600" dirty="0" smtClean="0"/>
              <a:t>目录下</a:t>
            </a:r>
            <a:r>
              <a:rPr lang="zh-CN" altLang="en-US" sz="1600" dirty="0"/>
              <a:t>产生一个</a:t>
            </a:r>
            <a:r>
              <a:rPr lang="en-US" altLang="zh-CN" sz="1600" dirty="0" err="1"/>
              <a:t>HomePage.ets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HomePage.ets</a:t>
            </a:r>
            <a:r>
              <a:rPr lang="zh-CN" altLang="en-US" sz="1600" dirty="0"/>
              <a:t>文件默认的代码如下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@Entry</a:t>
            </a:r>
          </a:p>
          <a:p>
            <a:r>
              <a:rPr lang="en-US" altLang="zh-CN" sz="1600" dirty="0"/>
              <a:t>@Component</a:t>
            </a:r>
          </a:p>
          <a:p>
            <a:r>
              <a:rPr lang="en-US" altLang="zh-CN" sz="1600" dirty="0" err="1"/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HomePage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@State message: string = 'Hello World'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build() {</a:t>
            </a:r>
          </a:p>
          <a:p>
            <a:r>
              <a:rPr lang="en-US" altLang="zh-CN" sz="1600" dirty="0"/>
              <a:t>    Row() {</a:t>
            </a:r>
          </a:p>
          <a:p>
            <a:r>
              <a:rPr lang="en-US" altLang="zh-CN" sz="1600" dirty="0"/>
              <a:t>      Column() {</a:t>
            </a:r>
          </a:p>
          <a:p>
            <a:r>
              <a:rPr lang="en-US" altLang="zh-CN" sz="1600" dirty="0"/>
              <a:t>        Text(</a:t>
            </a:r>
            <a:r>
              <a:rPr lang="en-US" altLang="zh-CN" sz="1600" dirty="0" err="1"/>
              <a:t>this.message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  .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(50)</a:t>
            </a:r>
          </a:p>
          <a:p>
            <a:r>
              <a:rPr lang="en-US" altLang="zh-CN" sz="1600" dirty="0"/>
              <a:t>          .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FontWeight.Bold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}</a:t>
            </a:r>
          </a:p>
          <a:p>
            <a:r>
              <a:rPr lang="en-US" altLang="zh-CN" sz="1600" dirty="0"/>
              <a:t>      .width('100%')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.height('100%')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85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291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11.2.2  </a:t>
            </a:r>
            <a:r>
              <a:rPr lang="zh-CN" altLang="en-US" dirty="0"/>
              <a:t>创建模型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8048" y="1676450"/>
            <a:ext cx="3167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新建一个与</a:t>
            </a:r>
            <a:r>
              <a:rPr lang="en-US" altLang="zh-CN" sz="1200" dirty="0"/>
              <a:t>pages</a:t>
            </a:r>
            <a:r>
              <a:rPr lang="zh-CN" altLang="en-US" sz="1200" dirty="0"/>
              <a:t>文件夹同级的</a:t>
            </a:r>
            <a:r>
              <a:rPr lang="en-US" altLang="zh-CN" sz="1200" dirty="0"/>
              <a:t>model</a:t>
            </a:r>
            <a:r>
              <a:rPr lang="zh-CN" altLang="en-US" sz="1200" dirty="0"/>
              <a:t>文件夹，并在</a:t>
            </a:r>
            <a:r>
              <a:rPr lang="en-US" altLang="zh-CN" sz="1200" dirty="0"/>
              <a:t>model</a:t>
            </a:r>
            <a:r>
              <a:rPr lang="zh-CN" altLang="en-US" sz="1200" dirty="0"/>
              <a:t>目录下新建</a:t>
            </a:r>
            <a:r>
              <a:rPr lang="en-US" altLang="zh-CN" sz="1200" dirty="0" err="1"/>
              <a:t>ArsData.ets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GoodsData.ets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Menu.ets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GoodsDataModels.ets</a:t>
            </a:r>
            <a:r>
              <a:rPr lang="zh-CN" altLang="en-US" sz="1200" dirty="0"/>
              <a:t>文件，其中</a:t>
            </a:r>
            <a:r>
              <a:rPr lang="en-US" altLang="zh-CN" sz="1200" dirty="0" err="1"/>
              <a:t>ArsData.ets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GoodsData.ets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Menu.ets</a:t>
            </a:r>
            <a:r>
              <a:rPr lang="zh-CN" altLang="en-US" sz="1200" dirty="0"/>
              <a:t>是数据实体类，</a:t>
            </a:r>
            <a:r>
              <a:rPr lang="en-US" altLang="zh-CN" sz="1200" dirty="0" err="1"/>
              <a:t>GoodsDataModels.ets</a:t>
            </a:r>
            <a:r>
              <a:rPr lang="zh-CN" altLang="en-US" sz="1200" dirty="0"/>
              <a:t>用于存放这</a:t>
            </a:r>
            <a:r>
              <a:rPr lang="en-US" altLang="zh-CN" sz="1200" dirty="0"/>
              <a:t>3</a:t>
            </a:r>
            <a:r>
              <a:rPr lang="zh-CN" altLang="en-US" sz="1200" dirty="0"/>
              <a:t>种实体</a:t>
            </a:r>
            <a:r>
              <a:rPr lang="zh-CN" altLang="en-US" sz="1200" dirty="0" smtClean="0"/>
              <a:t>数据集合</a:t>
            </a:r>
            <a:r>
              <a:rPr lang="zh-CN" altLang="en-US" sz="1200" dirty="0"/>
              <a:t>，并定义获取各种数据集合的方法。数据实体包含实体的属性和构造方法，可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new 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string,string</a:t>
            </a:r>
            <a:r>
              <a:rPr lang="en-US" altLang="zh-CN" sz="1200" dirty="0"/>
              <a:t>) </a:t>
            </a:r>
            <a:r>
              <a:rPr lang="zh-CN" altLang="en-US" sz="1200" dirty="0"/>
              <a:t>来获取</a:t>
            </a:r>
            <a:r>
              <a:rPr lang="en-US" altLang="zh-CN" sz="1200" dirty="0" err="1"/>
              <a:t>ArsData</a:t>
            </a:r>
            <a:r>
              <a:rPr lang="zh-CN" altLang="en-US" sz="1200" dirty="0"/>
              <a:t>对象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err="1">
                <a:solidFill>
                  <a:srgbClr val="00B0F0"/>
                </a:solidFill>
              </a:rPr>
              <a:t>ArsData.ets</a:t>
            </a:r>
            <a:r>
              <a:rPr lang="zh-CN" altLang="en-US" sz="1200" dirty="0">
                <a:solidFill>
                  <a:srgbClr val="00B0F0"/>
                </a:solidFill>
              </a:rPr>
              <a:t>内容如下：</a:t>
            </a:r>
          </a:p>
          <a:p>
            <a:r>
              <a:rPr lang="en-US" altLang="zh-CN" sz="1200" dirty="0"/>
              <a:t>let 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id: string;</a:t>
            </a:r>
          </a:p>
          <a:p>
            <a:r>
              <a:rPr lang="en-US" altLang="zh-CN" sz="1200" dirty="0"/>
              <a:t>  title: string;</a:t>
            </a:r>
          </a:p>
          <a:p>
            <a:r>
              <a:rPr lang="en-US" altLang="zh-CN" sz="1200" dirty="0"/>
              <a:t>  content: string;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constructor(title: string, content: string) {</a:t>
            </a:r>
          </a:p>
          <a:p>
            <a:r>
              <a:rPr lang="en-US" altLang="zh-CN" sz="1200" dirty="0"/>
              <a:t>    this.id = '${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++}';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this.title</a:t>
            </a:r>
            <a:r>
              <a:rPr lang="en-US" altLang="zh-CN" sz="1200" dirty="0"/>
              <a:t> = title;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this.content</a:t>
            </a:r>
            <a:r>
              <a:rPr lang="en-US" altLang="zh-CN" sz="1200" dirty="0"/>
              <a:t> = content;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649273" y="487025"/>
            <a:ext cx="30909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B0F0"/>
                </a:solidFill>
              </a:rPr>
              <a:t>GoodsData.ets</a:t>
            </a:r>
            <a:r>
              <a:rPr lang="zh-CN" altLang="en-US" sz="1200" dirty="0">
                <a:solidFill>
                  <a:srgbClr val="00B0F0"/>
                </a:solidFill>
              </a:rPr>
              <a:t>内容如下：</a:t>
            </a:r>
          </a:p>
          <a:p>
            <a:r>
              <a:rPr lang="en-US" altLang="zh-CN" sz="1200" dirty="0"/>
              <a:t>let 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id: string;</a:t>
            </a:r>
          </a:p>
          <a:p>
            <a:r>
              <a:rPr lang="en-US" altLang="zh-CN" sz="1200" dirty="0"/>
              <a:t>  title: string;</a:t>
            </a:r>
          </a:p>
          <a:p>
            <a:r>
              <a:rPr lang="en-US" altLang="zh-CN" sz="1200" dirty="0"/>
              <a:t>  content: string;</a:t>
            </a:r>
          </a:p>
          <a:p>
            <a:r>
              <a:rPr lang="en-US" altLang="zh-CN" sz="1200" dirty="0"/>
              <a:t>  price: number;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: Resource;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constructor(title: string, content: string, price: number, 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: </a:t>
            </a:r>
          </a:p>
          <a:p>
            <a:endParaRPr lang="en-US" altLang="zh-CN" sz="1200" dirty="0"/>
          </a:p>
          <a:p>
            <a:r>
              <a:rPr lang="en-US" altLang="zh-CN" sz="1200" dirty="0"/>
              <a:t>Resource) {</a:t>
            </a:r>
          </a:p>
          <a:p>
            <a:r>
              <a:rPr lang="en-US" altLang="zh-CN" sz="1200" dirty="0"/>
              <a:t>    this.id = '${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++}';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this.title</a:t>
            </a:r>
            <a:r>
              <a:rPr lang="en-US" altLang="zh-CN" sz="1200" dirty="0"/>
              <a:t> = title;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this.content</a:t>
            </a:r>
            <a:r>
              <a:rPr lang="en-US" altLang="zh-CN" sz="1200" dirty="0"/>
              <a:t> = content;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this.price</a:t>
            </a:r>
            <a:r>
              <a:rPr lang="en-US" altLang="zh-CN" sz="1200" dirty="0"/>
              <a:t> = price;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this.imgSrc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imgSrc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>
                <a:solidFill>
                  <a:srgbClr val="00B0F0"/>
                </a:solidFill>
              </a:rPr>
              <a:t>Menu.ets</a:t>
            </a:r>
            <a:r>
              <a:rPr lang="zh-CN" altLang="en-US" sz="1200" dirty="0">
                <a:solidFill>
                  <a:srgbClr val="00B0F0"/>
                </a:solidFill>
              </a:rPr>
              <a:t>内容如下：</a:t>
            </a:r>
          </a:p>
          <a:p>
            <a:r>
              <a:rPr lang="en-US" altLang="zh-CN" sz="1200" dirty="0"/>
              <a:t>let 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 = 0;</a:t>
            </a:r>
          </a:p>
          <a:p>
            <a:r>
              <a:rPr lang="en-US" altLang="zh-CN" sz="1200" dirty="0"/>
              <a:t>export class Menu {</a:t>
            </a:r>
          </a:p>
          <a:p>
            <a:r>
              <a:rPr lang="en-US" altLang="zh-CN" sz="1200" dirty="0"/>
              <a:t>  id: string;</a:t>
            </a:r>
          </a:p>
          <a:p>
            <a:r>
              <a:rPr lang="en-US" altLang="zh-CN" sz="1200" dirty="0"/>
              <a:t>  title: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: number;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constructor(title: string, 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: number) {</a:t>
            </a:r>
          </a:p>
          <a:p>
            <a:r>
              <a:rPr lang="en-US" altLang="zh-CN" sz="1200" dirty="0"/>
              <a:t>    this.id = '${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++}';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this.title</a:t>
            </a:r>
            <a:r>
              <a:rPr lang="en-US" altLang="zh-CN" sz="1200" dirty="0"/>
              <a:t> = title;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this.num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num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7933385" y="371082"/>
            <a:ext cx="4146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export class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id: string;</a:t>
            </a:r>
          </a:p>
          <a:p>
            <a:r>
              <a:rPr lang="en-US" altLang="zh-CN" sz="1200" dirty="0"/>
              <a:t>  title: string;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Resource;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constructor(title: string,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: Resource) {</a:t>
            </a:r>
          </a:p>
          <a:p>
            <a:r>
              <a:rPr lang="en-US" altLang="zh-CN" sz="1200" dirty="0"/>
              <a:t>    this.id = '${</a:t>
            </a:r>
            <a:r>
              <a:rPr lang="en-US" altLang="zh-CN" sz="1200" dirty="0" err="1"/>
              <a:t>NextId</a:t>
            </a:r>
            <a:r>
              <a:rPr lang="en-US" altLang="zh-CN" sz="1200" dirty="0"/>
              <a:t>++}';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this.title</a:t>
            </a:r>
            <a:r>
              <a:rPr lang="en-US" altLang="zh-CN" sz="1200" dirty="0"/>
              <a:t> = title;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this.imageSrc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imageSrc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en-US" altLang="zh-CN" sz="1200" dirty="0" err="1" smtClean="0">
                <a:solidFill>
                  <a:srgbClr val="00B0F0"/>
                </a:solidFill>
              </a:rPr>
              <a:t>GoodsDataModels.ets</a:t>
            </a:r>
            <a:r>
              <a:rPr lang="zh-CN" altLang="en-US" sz="1200" dirty="0">
                <a:solidFill>
                  <a:srgbClr val="00B0F0"/>
                </a:solidFill>
              </a:rPr>
              <a:t>内容如下：</a:t>
            </a:r>
          </a:p>
          <a:p>
            <a:r>
              <a:rPr lang="en-US" altLang="zh-CN" sz="1200" dirty="0"/>
              <a:t>import { 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} from './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import {Menu, </a:t>
            </a:r>
            <a:r>
              <a:rPr lang="en-US" altLang="zh-CN" sz="1200" dirty="0" err="1"/>
              <a:t>ImageItem</a:t>
            </a:r>
            <a:r>
              <a:rPr lang="en-US" altLang="zh-CN" sz="1200" dirty="0"/>
              <a:t>} from './Menu'</a:t>
            </a:r>
          </a:p>
          <a:p>
            <a:r>
              <a:rPr lang="en-US" altLang="zh-CN" sz="1200" dirty="0"/>
              <a:t>import {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} from './</a:t>
            </a:r>
            <a:r>
              <a:rPr lang="en-US" altLang="zh-CN" sz="1200" dirty="0" err="1"/>
              <a:t>ArsData</a:t>
            </a:r>
            <a:r>
              <a:rPr lang="en-US" altLang="zh-CN" sz="1200" dirty="0"/>
              <a:t>'</a:t>
            </a:r>
          </a:p>
          <a:p>
            <a:endParaRPr lang="en-US" altLang="zh-CN" sz="1200" dirty="0"/>
          </a:p>
          <a:p>
            <a:r>
              <a:rPr lang="en-US" altLang="zh-CN" sz="1200" dirty="0"/>
              <a:t>export function </a:t>
            </a:r>
            <a:r>
              <a:rPr lang="en-US" altLang="zh-CN" sz="1200" dirty="0" err="1"/>
              <a:t>initializeOnStartup</a:t>
            </a:r>
            <a:r>
              <a:rPr lang="en-US" altLang="zh-CN" sz="1200" dirty="0"/>
              <a:t>(): Array&lt;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&gt; {</a:t>
            </a:r>
          </a:p>
          <a:p>
            <a:r>
              <a:rPr lang="en-US" altLang="zh-CN" sz="1200" dirty="0"/>
              <a:t>  let </a:t>
            </a:r>
            <a:r>
              <a:rPr lang="en-US" altLang="zh-CN" sz="1200" dirty="0" err="1"/>
              <a:t>GoodsDataArray</a:t>
            </a:r>
            <a:r>
              <a:rPr lang="en-US" altLang="zh-CN" sz="1200" dirty="0"/>
              <a:t>: Array&lt;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&gt; = []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GoodsComposition.forEach</a:t>
            </a:r>
            <a:r>
              <a:rPr lang="en-US" altLang="zh-CN" sz="1200" dirty="0"/>
              <a:t>(item =&gt; {</a:t>
            </a:r>
          </a:p>
          <a:p>
            <a:r>
              <a:rPr lang="en-US" altLang="zh-CN" sz="1200" dirty="0"/>
              <a:t>    console.log(</a:t>
            </a:r>
            <a:r>
              <a:rPr lang="en-US" altLang="zh-CN" sz="1200" dirty="0" err="1"/>
              <a:t>item.title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GoodsDataArray.push</a:t>
            </a:r>
            <a:r>
              <a:rPr lang="en-US" altLang="zh-CN" sz="1200" dirty="0"/>
              <a:t>(new </a:t>
            </a:r>
            <a:r>
              <a:rPr lang="en-US" altLang="zh-CN" sz="1200" dirty="0" err="1"/>
              <a:t>GoodsData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item.title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item.content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item.price</a:t>
            </a:r>
            <a:r>
              <a:rPr lang="en-US" altLang="zh-CN" sz="1200" dirty="0"/>
              <a:t>,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item.imgSrc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})</a:t>
            </a:r>
          </a:p>
          <a:p>
            <a:r>
              <a:rPr lang="en-US" altLang="zh-CN" sz="1200" dirty="0"/>
              <a:t>  return </a:t>
            </a:r>
            <a:r>
              <a:rPr lang="en-US" altLang="zh-CN" sz="1200" dirty="0" err="1"/>
              <a:t>GoodsDataArray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2905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7000</Words>
  <Application>Microsoft Office PowerPoint</Application>
  <PresentationFormat>宽屏</PresentationFormat>
  <Paragraphs>1379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SimSun</vt:lpstr>
      <vt:lpstr>Arial</vt:lpstr>
      <vt:lpstr>Calibri</vt:lpstr>
      <vt:lpstr>Calibri Light</vt:lpstr>
      <vt:lpstr>Office 主题</vt:lpstr>
      <vt:lpstr>第11章  综合实战：购物应用</vt:lpstr>
      <vt:lpstr>本章简介</vt:lpstr>
      <vt:lpstr>本章内容</vt:lpstr>
      <vt:lpstr>11.1  购物应用概述</vt:lpstr>
      <vt:lpstr>11.1.1  购物应用的功能</vt:lpstr>
      <vt:lpstr>11.1.2   购物应用 效果展示</vt:lpstr>
      <vt:lpstr>11.2  实战：实现商品列表页签</vt:lpstr>
      <vt:lpstr> 11.2.1  创建一个页面</vt:lpstr>
      <vt:lpstr>  11.2.2  创建模型</vt:lpstr>
      <vt:lpstr>PowerPoint 演示文稿</vt:lpstr>
      <vt:lpstr>PowerPoint 演示文稿</vt:lpstr>
      <vt:lpstr>PowerPoint 演示文稿</vt:lpstr>
      <vt:lpstr>11.2.3  创建组件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11.2.4  加载主界面</vt:lpstr>
      <vt:lpstr> 11.3  实战：实现购物车页签</vt:lpstr>
      <vt:lpstr>11.3.1  创建一个页面</vt:lpstr>
      <vt:lpstr> 11.3.2  创建组件</vt:lpstr>
      <vt:lpstr>PowerPoint 演示文稿</vt:lpstr>
      <vt:lpstr>11.4  实战：实现我的页签</vt:lpstr>
      <vt:lpstr>  11.4.1  创建一个页面</vt:lpstr>
      <vt:lpstr> 11.4.2  创建组件</vt:lpstr>
      <vt:lpstr> 11.4.2  创建组件</vt:lpstr>
      <vt:lpstr>PowerPoint 演示文稿</vt:lpstr>
      <vt:lpstr> 11.5  实战：商品详情页面</vt:lpstr>
      <vt:lpstr> 11.5.1  创建一个页面</vt:lpstr>
      <vt:lpstr> 11.5.2  创建组件</vt:lpstr>
      <vt:lpstr>PowerPoint 演示文稿</vt:lpstr>
      <vt:lpstr>PowerPoint 演示文稿</vt:lpstr>
      <vt:lpstr> 11.6   小结</vt:lpstr>
      <vt:lpstr>  11.7  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Administrator</cp:lastModifiedBy>
  <cp:revision>157</cp:revision>
  <dcterms:created xsi:type="dcterms:W3CDTF">2020-09-05T11:09:37Z</dcterms:created>
  <dcterms:modified xsi:type="dcterms:W3CDTF">2024-01-11T06:52:52Z</dcterms:modified>
</cp:coreProperties>
</file>