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370" r:id="rId7"/>
    <p:sldId id="371" r:id="rId8"/>
    <p:sldId id="372" r:id="rId9"/>
    <p:sldId id="348" r:id="rId10"/>
    <p:sldId id="349" r:id="rId11"/>
    <p:sldId id="373" r:id="rId12"/>
    <p:sldId id="374" r:id="rId13"/>
    <p:sldId id="375" r:id="rId14"/>
    <p:sldId id="350" r:id="rId15"/>
    <p:sldId id="376" r:id="rId16"/>
    <p:sldId id="377" r:id="rId17"/>
    <p:sldId id="378" r:id="rId18"/>
    <p:sldId id="380" r:id="rId19"/>
    <p:sldId id="385" r:id="rId20"/>
    <p:sldId id="386" r:id="rId21"/>
    <p:sldId id="387" r:id="rId22"/>
    <p:sldId id="381" r:id="rId23"/>
    <p:sldId id="382" r:id="rId24"/>
    <p:sldId id="383" r:id="rId25"/>
    <p:sldId id="388" r:id="rId26"/>
    <p:sldId id="384" r:id="rId27"/>
    <p:sldId id="27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12353-9C6D-4E57-B681-9AA38506FFDA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62B2-30AC-4284-A381-59E54ABAC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A62B2-30AC-4284-A381-59E54ABAC1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A62B2-30AC-4284-A381-59E54ABAC1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2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A62B2-30AC-4284-A381-59E54ABAC1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A62B2-30AC-4284-A381-59E54ABAC1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8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综合实战：仿微信应用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14425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12.2.1  </a:t>
            </a:r>
            <a:r>
              <a:rPr lang="zh-CN" altLang="en-US" dirty="0"/>
              <a:t>创建“微信”页面</a:t>
            </a:r>
            <a:r>
              <a:rPr lang="en-US" altLang="zh-CN" dirty="0" err="1"/>
              <a:t>ChatPage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1111138"/>
            <a:ext cx="110876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下创建</a:t>
            </a:r>
            <a:r>
              <a:rPr lang="en-US" altLang="zh-CN" sz="1200" dirty="0" err="1"/>
              <a:t>ChatPage.ets</a:t>
            </a:r>
            <a:r>
              <a:rPr lang="zh-CN" altLang="en-US" sz="1200" dirty="0"/>
              <a:t>作为“微信”页面。“微信”页面主要分为标题栏及沟通</a:t>
            </a:r>
            <a:r>
              <a:rPr lang="zh-CN" altLang="en-US" sz="1200" dirty="0" smtClean="0"/>
              <a:t>记录</a:t>
            </a:r>
            <a:r>
              <a:rPr lang="zh-CN" altLang="en-US" sz="1200" dirty="0"/>
              <a:t>列表，因此核心代码也分为这两部分，代码如下：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ChatItemStyle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CommonStyle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getContactInfo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WeChatData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{Person} from '../model/Person'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contactList</a:t>
            </a:r>
            <a:r>
              <a:rPr lang="en-US" altLang="zh-CN" sz="1200" dirty="0"/>
              <a:t>: Person[] = </a:t>
            </a:r>
            <a:r>
              <a:rPr lang="en-US" altLang="zh-CN" sz="1200" dirty="0" err="1"/>
              <a:t>getContactInfo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标题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({ text: "</a:t>
            </a:r>
            <a:r>
              <a:rPr lang="zh-CN" altLang="en-US" sz="1200" dirty="0"/>
              <a:t>微信</a:t>
            </a:r>
            <a:r>
              <a:rPr lang="en-US" altLang="zh-CN" sz="1200" dirty="0"/>
              <a:t>" 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列表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this.contactList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ChatItemStyle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item.WeChatImage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item.WeChatName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item.ChatInfo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      time: </a:t>
            </a:r>
            <a:r>
              <a:rPr lang="en-US" altLang="zh-CN" sz="1200" dirty="0" err="1"/>
              <a:t>item.time</a:t>
            </a:r>
            <a:endParaRPr lang="en-US" altLang="zh-CN" sz="1200" dirty="0"/>
          </a:p>
          <a:p>
            <a:r>
              <a:rPr lang="en-US" altLang="zh-CN" sz="1200" dirty="0"/>
              <a:t>           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.height('100%')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685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14425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12.2.2  </a:t>
            </a:r>
            <a:r>
              <a:rPr lang="zh-CN" altLang="en-US" dirty="0"/>
              <a:t>定义联系人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1510383"/>
            <a:ext cx="11087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联系人用</a:t>
            </a:r>
            <a:r>
              <a:rPr lang="en-US" altLang="zh-CN" sz="1200" dirty="0"/>
              <a:t>Person</a:t>
            </a:r>
            <a:r>
              <a:rPr lang="zh-CN" altLang="en-US" sz="1200" dirty="0"/>
              <a:t>类来表示。在</a:t>
            </a:r>
            <a:r>
              <a:rPr lang="en-US" altLang="zh-CN" sz="1200" dirty="0" err="1"/>
              <a:t>ets</a:t>
            </a:r>
            <a:r>
              <a:rPr lang="zh-CN" altLang="en-US" sz="1200" dirty="0"/>
              <a:t>目录下创建</a:t>
            </a:r>
            <a:r>
              <a:rPr lang="en-US" altLang="zh-CN" sz="1200" dirty="0"/>
              <a:t>model</a:t>
            </a:r>
            <a:r>
              <a:rPr lang="zh-CN" altLang="en-US" sz="1200" dirty="0"/>
              <a:t>目录，并在</a:t>
            </a:r>
            <a:r>
              <a:rPr lang="en-US" altLang="zh-CN" sz="1200" dirty="0"/>
              <a:t>model</a:t>
            </a:r>
            <a:r>
              <a:rPr lang="zh-CN" altLang="en-US" sz="1200" dirty="0"/>
              <a:t>目录下</a:t>
            </a:r>
            <a:r>
              <a:rPr lang="zh-CN" altLang="en-US" sz="1200" dirty="0" smtClean="0"/>
              <a:t>创建</a:t>
            </a:r>
            <a:r>
              <a:rPr lang="en-US" altLang="zh-CN" sz="1200" dirty="0" err="1" smtClean="0"/>
              <a:t>Person.ets</a:t>
            </a:r>
            <a:r>
              <a:rPr lang="zh-CN" altLang="en-US" sz="1200" dirty="0"/>
              <a:t>，代码如下：</a:t>
            </a:r>
          </a:p>
          <a:p>
            <a:r>
              <a:rPr lang="en-US" altLang="zh-CN" sz="1200" dirty="0"/>
              <a:t>let </a:t>
            </a:r>
            <a:r>
              <a:rPr lang="en-US" altLang="zh-CN" sz="1200" dirty="0" err="1"/>
              <a:t>personId</a:t>
            </a:r>
            <a:r>
              <a:rPr lang="en-US" altLang="zh-CN" sz="1200" dirty="0"/>
              <a:t> = 0;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class Person {</a:t>
            </a:r>
          </a:p>
          <a:p>
            <a:r>
              <a:rPr lang="en-US" altLang="zh-CN" sz="1200" dirty="0"/>
              <a:t>  id: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: string;</a:t>
            </a:r>
          </a:p>
          <a:p>
            <a:r>
              <a:rPr lang="en-US" altLang="zh-CN" sz="1200" dirty="0"/>
              <a:t>  time: string;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constructor(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: string, 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: string, 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: string, </a:t>
            </a:r>
          </a:p>
          <a:p>
            <a:endParaRPr lang="en-US" altLang="zh-CN" sz="1200" dirty="0"/>
          </a:p>
          <a:p>
            <a:r>
              <a:rPr lang="en-US" altLang="zh-CN" sz="1200" dirty="0"/>
              <a:t>time: string) {</a:t>
            </a:r>
          </a:p>
          <a:p>
            <a:r>
              <a:rPr lang="en-US" altLang="zh-CN" sz="1200" dirty="0"/>
              <a:t>    this.id = '${</a:t>
            </a:r>
            <a:r>
              <a:rPr lang="en-US" altLang="zh-CN" sz="1200" dirty="0" err="1"/>
              <a:t>personId</a:t>
            </a:r>
            <a:r>
              <a:rPr lang="en-US" altLang="zh-CN" sz="1200" dirty="0"/>
              <a:t>++}'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this.WeChatImage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this.WeChatName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this.ChatInfo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this.time</a:t>
            </a:r>
            <a:r>
              <a:rPr lang="en-US" altLang="zh-CN" sz="1200" dirty="0"/>
              <a:t> = time;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Person</a:t>
            </a:r>
            <a:r>
              <a:rPr lang="zh-CN" altLang="en-US" sz="1200" dirty="0"/>
              <a:t>内包含头像、名称、聊天记录以及时间等信息。</a:t>
            </a:r>
          </a:p>
        </p:txBody>
      </p:sp>
    </p:spTree>
    <p:extLst>
      <p:ext uri="{BB962C8B-B14F-4D97-AF65-F5344CB8AC3E}">
        <p14:creationId xmlns:p14="http://schemas.microsoft.com/office/powerpoint/2010/main" val="16510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14425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12.2.3  </a:t>
            </a:r>
            <a:r>
              <a:rPr lang="zh-CN" altLang="en-US" dirty="0"/>
              <a:t>定义联系人数据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510383"/>
            <a:ext cx="48156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model</a:t>
            </a:r>
            <a:r>
              <a:rPr lang="zh-CN" altLang="en-US" sz="1200" dirty="0"/>
              <a:t>目录下创建</a:t>
            </a:r>
            <a:r>
              <a:rPr lang="en-US" altLang="zh-CN" sz="1200" dirty="0" err="1"/>
              <a:t>WeChatData.ets</a:t>
            </a:r>
            <a:r>
              <a:rPr lang="zh-CN" altLang="en-US" sz="1200" dirty="0"/>
              <a:t>作为联系人数据，代码如下：</a:t>
            </a:r>
          </a:p>
          <a:p>
            <a:r>
              <a:rPr lang="en-US" altLang="zh-CN" sz="1200" dirty="0"/>
              <a:t>import {Person} from './Person'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ContactInfo</a:t>
            </a:r>
            <a:r>
              <a:rPr lang="en-US" altLang="zh-CN" sz="1200" dirty="0"/>
              <a:t>: any[] = [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": "person (1).jpg",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": "</a:t>
            </a:r>
            <a:r>
              <a:rPr lang="zh-CN" altLang="en-US" sz="1200" dirty="0"/>
              <a:t>枫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": "</a:t>
            </a:r>
            <a:r>
              <a:rPr lang="zh-CN" altLang="en-US" sz="1200" dirty="0"/>
              <a:t>缓缓飘落的枫叶像思念，我点燃烛光温暖岁末的秋天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"time": "18:30"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": "person (2).jpg",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": "</a:t>
            </a:r>
            <a:r>
              <a:rPr lang="zh-CN" altLang="en-US" sz="1200" dirty="0"/>
              <a:t>珊瑚海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": "</a:t>
            </a:r>
            <a:r>
              <a:rPr lang="zh-CN" altLang="en-US" sz="1200" dirty="0"/>
              <a:t>转身离开，分手说不出来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"time": "17:29"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": "person (3).jpg",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": "</a:t>
            </a:r>
            <a:r>
              <a:rPr lang="zh-CN" altLang="en-US" sz="1200" dirty="0"/>
              <a:t>听妈妈的话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": "</a:t>
            </a:r>
            <a:r>
              <a:rPr lang="zh-CN" altLang="en-US" sz="1200" dirty="0"/>
              <a:t>听妈妈的话别让她受伤，想快快长大才能保护她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"time": "17:28"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smtClean="0"/>
              <a:t>},</a:t>
            </a:r>
            <a:endParaRPr lang="en-US" altLang="zh-CN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6798972" y="1510383"/>
            <a:ext cx="4815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//</a:t>
            </a:r>
            <a:r>
              <a:rPr lang="zh-CN" altLang="en-US" sz="1200" dirty="0"/>
              <a:t>为了节约篇幅，此处省略部分数据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": "person (15).jpg",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": "</a:t>
            </a:r>
            <a:r>
              <a:rPr lang="zh-CN" altLang="en-US" sz="1200" dirty="0"/>
              <a:t>一路向北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": "</a:t>
            </a:r>
            <a:r>
              <a:rPr lang="zh-CN" altLang="en-US" sz="1200" dirty="0"/>
              <a:t>我一路向北，离开有你的季节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"time": "10:16"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getContactInfo</a:t>
            </a:r>
            <a:r>
              <a:rPr lang="en-US" altLang="zh-CN" sz="1200" dirty="0"/>
              <a:t>(): Array&lt;Person&gt;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contactList</a:t>
            </a:r>
            <a:r>
              <a:rPr lang="en-US" altLang="zh-CN" sz="1200" dirty="0"/>
              <a:t>: Array&lt;Person&gt; = []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ContactInfo.forEach</a:t>
            </a:r>
            <a:r>
              <a:rPr lang="en-US" altLang="zh-CN" sz="1200" dirty="0"/>
              <a:t>(item =&gt;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contactList.push</a:t>
            </a:r>
            <a:r>
              <a:rPr lang="en-US" altLang="zh-CN" sz="1200" dirty="0"/>
              <a:t>(new Person(</a:t>
            </a:r>
            <a:r>
              <a:rPr lang="en-US" altLang="zh-CN" sz="1200" dirty="0" err="1"/>
              <a:t>item.WeChatImage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item.WeChatName</a:t>
            </a:r>
            <a:r>
              <a:rPr lang="en-US" altLang="zh-CN" sz="1200" dirty="0"/>
              <a:t>, 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item.ChatInfo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item.time</a:t>
            </a:r>
            <a:r>
              <a:rPr lang="en-US" altLang="zh-CN" sz="1200" dirty="0"/>
              <a:t>))</a:t>
            </a:r>
          </a:p>
          <a:p>
            <a:r>
              <a:rPr lang="en-US" altLang="zh-CN" sz="1200" dirty="0"/>
              <a:t>  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contactList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WeChatColor:string</a:t>
            </a:r>
            <a:r>
              <a:rPr lang="en-US" altLang="zh-CN" sz="1200" dirty="0"/>
              <a:t> = "#</a:t>
            </a:r>
            <a:r>
              <a:rPr lang="en-US" altLang="zh-CN" sz="1200" dirty="0" err="1"/>
              <a:t>ededed</a:t>
            </a:r>
            <a:r>
              <a:rPr lang="en-US" altLang="zh-CN" sz="1200" dirty="0"/>
              <a:t>"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66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14425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12.2.4  </a:t>
            </a:r>
            <a:r>
              <a:rPr lang="zh-CN" altLang="en-US" dirty="0"/>
              <a:t>定义样式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1111138"/>
            <a:ext cx="48156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model</a:t>
            </a:r>
            <a:r>
              <a:rPr lang="zh-CN" altLang="en-US" sz="1200" dirty="0"/>
              <a:t>目录下创建</a:t>
            </a:r>
            <a:r>
              <a:rPr lang="en-US" altLang="zh-CN" sz="1200" dirty="0" err="1"/>
              <a:t>CommonStyle.ets</a:t>
            </a:r>
            <a:r>
              <a:rPr lang="zh-CN" altLang="en-US" sz="1200" dirty="0"/>
              <a:t>作为样式类。在该类中定义标题的样式，代码如下</a:t>
            </a:r>
          </a:p>
          <a:p>
            <a:endParaRPr lang="zh-CN" altLang="en-US" sz="1200" dirty="0"/>
          </a:p>
          <a:p>
            <a:r>
              <a:rPr lang="zh-CN" altLang="en-US" sz="1200" dirty="0"/>
              <a:t>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text: string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Flex({ 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ItemAlign.Center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justifyContent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FlexAlign.Center</a:t>
            </a:r>
            <a:r>
              <a:rPr lang="en-US" altLang="zh-CN" sz="1200" dirty="0"/>
              <a:t> }) </a:t>
            </a:r>
          </a:p>
          <a:p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Text(</a:t>
            </a:r>
            <a:r>
              <a:rPr lang="en-US" altLang="zh-CN" sz="1200" dirty="0" err="1"/>
              <a:t>this.text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('18fp').padding('20px')</a:t>
            </a:r>
          </a:p>
          <a:p>
            <a:r>
              <a:rPr lang="en-US" altLang="zh-CN" sz="1200" dirty="0"/>
              <a:t>    }.height('120px').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在</a:t>
            </a:r>
            <a:r>
              <a:rPr lang="en-US" altLang="zh-CN" sz="1200" dirty="0" err="1"/>
              <a:t>CommonStyle</a:t>
            </a:r>
            <a:r>
              <a:rPr lang="zh-CN" altLang="en-US" sz="1200" dirty="0"/>
              <a:t>中定义沟通记录的样式，代码如下：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ChatItemStyle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WeChatImage</a:t>
            </a:r>
            <a:r>
              <a:rPr lang="en-US" altLang="zh-CN" sz="1200" dirty="0"/>
              <a:t>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WeChatName</a:t>
            </a:r>
            <a:r>
              <a:rPr lang="en-US" altLang="zh-CN" sz="1200" dirty="0"/>
              <a:t>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ChatInfo</a:t>
            </a:r>
            <a:r>
              <a:rPr lang="en-US" altLang="zh-CN" sz="1200" dirty="0"/>
              <a:t>: string;</a:t>
            </a:r>
          </a:p>
          <a:p>
            <a:r>
              <a:rPr lang="en-US" altLang="zh-CN" sz="1200" dirty="0"/>
              <a:t>  time: string;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Flex({ 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ItemAlign.Center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justifyContent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FlexAlign.Start</a:t>
            </a:r>
            <a:r>
              <a:rPr lang="en-US" altLang="zh-CN" sz="1200" dirty="0"/>
              <a:t> }) </a:t>
            </a:r>
          </a:p>
          <a:p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this.WeChatImage</a:t>
            </a:r>
            <a:r>
              <a:rPr lang="en-US" altLang="zh-CN" sz="1200" dirty="0"/>
              <a:t>)).width('120px').height</a:t>
            </a:r>
          </a:p>
          <a:p>
            <a:endParaRPr lang="en-US" altLang="zh-CN" sz="1200" dirty="0"/>
          </a:p>
          <a:p>
            <a:r>
              <a:rPr lang="en-US" altLang="zh-CN" sz="1200" dirty="0"/>
              <a:t>('120px').margin({ left: '50px', right: "50px" })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5999" y="261132"/>
            <a:ext cx="4815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Column() {</a:t>
            </a:r>
          </a:p>
          <a:p>
            <a:r>
              <a:rPr lang="en-US" altLang="zh-CN" sz="1200" dirty="0"/>
              <a:t>          Text(</a:t>
            </a:r>
            <a:r>
              <a:rPr lang="en-US" altLang="zh-CN" sz="1200" dirty="0" err="1"/>
              <a:t>this.WeChatName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('16fp')</a:t>
            </a:r>
          </a:p>
          <a:p>
            <a:r>
              <a:rPr lang="en-US" altLang="zh-CN" sz="1200" dirty="0"/>
              <a:t>          Text(</a:t>
            </a:r>
            <a:r>
              <a:rPr lang="en-US" altLang="zh-CN" sz="1200" dirty="0" err="1"/>
              <a:t>this.ChatInfo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('12fp').width('620px').</a:t>
            </a:r>
            <a:r>
              <a:rPr lang="en-US" altLang="zh-CN" sz="1200" dirty="0" err="1"/>
              <a:t>fontColor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("#c2bec2").</a:t>
            </a:r>
            <a:r>
              <a:rPr lang="en-US" altLang="zh-CN" sz="1200" dirty="0" err="1"/>
              <a:t>maxLines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       }.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Text(</a:t>
            </a:r>
            <a:r>
              <a:rPr lang="en-US" altLang="zh-CN" sz="1200" dirty="0" err="1"/>
              <a:t>this.time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('12fp')</a:t>
            </a:r>
          </a:p>
          <a:p>
            <a:r>
              <a:rPr lang="en-US" altLang="zh-CN" sz="1200" dirty="0"/>
              <a:t>          .margin({ right: "50px" }).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("#c2bec2")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.height('180px')</a:t>
            </a:r>
          </a:p>
          <a:p>
            <a:r>
              <a:rPr lang="en-US" altLang="zh-CN" sz="1200" dirty="0"/>
              <a:t>      .width('100%')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Text().width('190px').height('3px')</a:t>
            </a:r>
          </a:p>
          <a:p>
            <a:r>
              <a:rPr lang="en-US" altLang="zh-CN" sz="1200" dirty="0"/>
              <a:t>        Divider()</a:t>
            </a:r>
          </a:p>
          <a:p>
            <a:r>
              <a:rPr lang="en-US" altLang="zh-CN" sz="1200" dirty="0"/>
              <a:t>          .vertical(false)</a:t>
            </a:r>
          </a:p>
          <a:p>
            <a:r>
              <a:rPr lang="en-US" altLang="zh-CN" sz="1200" dirty="0"/>
              <a:t>          .color(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strokeWidth</a:t>
            </a:r>
            <a:r>
              <a:rPr lang="en-US" altLang="zh-CN" sz="1200" dirty="0"/>
              <a:t>('3px')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.height('3px')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22" y="5339445"/>
            <a:ext cx="404869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7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91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12.3  </a:t>
            </a:r>
            <a:r>
              <a:rPr lang="zh-CN" altLang="en-US" dirty="0"/>
              <a:t>实战：“联系人”页面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8048" y="1676450"/>
            <a:ext cx="110747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本节演示如何实现“联系人”页面。“联系人”页面主要用于展示联系人列表。列表</a:t>
            </a:r>
            <a:r>
              <a:rPr lang="zh-CN" altLang="en-US" dirty="0" smtClean="0"/>
              <a:t>的每</a:t>
            </a:r>
            <a:r>
              <a:rPr lang="zh-CN" altLang="en-US" dirty="0"/>
              <a:t>项都包含联系人头像和联系人名称。因此，实现方式上与“微信”页面类似。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12.3.1  </a:t>
            </a:r>
            <a:r>
              <a:rPr lang="zh-CN" altLang="en-US" dirty="0"/>
              <a:t>创建“联系人”页面</a:t>
            </a:r>
            <a:r>
              <a:rPr lang="en-US" altLang="zh-CN" dirty="0" err="1" smtClean="0"/>
              <a:t>ContactPage</a:t>
            </a:r>
            <a:endParaRPr lang="en-US" altLang="zh-CN" dirty="0" smtClean="0"/>
          </a:p>
          <a:p>
            <a:r>
              <a:rPr lang="en-US" altLang="zh-CN" dirty="0"/>
              <a:t>12.3.2  </a:t>
            </a:r>
            <a:r>
              <a:rPr lang="zh-CN" altLang="en-US" dirty="0"/>
              <a:t>定义样式</a:t>
            </a:r>
            <a:endParaRPr lang="en-US" altLang="zh-CN" dirty="0" smtClean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2905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91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12.3.1  </a:t>
            </a:r>
            <a:r>
              <a:rPr lang="zh-CN" altLang="en-US" dirty="0"/>
              <a:t>创建“联系人”页面</a:t>
            </a:r>
            <a:r>
              <a:rPr lang="en-US" altLang="zh-CN" dirty="0" err="1"/>
              <a:t>ContactPage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353" y="1483267"/>
            <a:ext cx="100573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下创建</a:t>
            </a:r>
            <a:r>
              <a:rPr lang="en-US" altLang="zh-CN" sz="1200" dirty="0" err="1"/>
              <a:t>ContactPage.ets</a:t>
            </a:r>
            <a:r>
              <a:rPr lang="zh-CN" altLang="en-US" sz="1200" dirty="0"/>
              <a:t>作为“联系人”页面。“联系人”页面主要分为</a:t>
            </a:r>
            <a:r>
              <a:rPr lang="zh-CN" altLang="en-US" sz="1200" dirty="0" smtClean="0"/>
              <a:t>标题栏及</a:t>
            </a:r>
            <a:r>
              <a:rPr lang="zh-CN" altLang="en-US" sz="1200" dirty="0"/>
              <a:t>联系人列表，因此核心代码也分为这两部分，代码如下：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CommonStyle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{Person} from '../model/Person'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getContactInfo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WeChatData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contactList</a:t>
            </a:r>
            <a:r>
              <a:rPr lang="en-US" altLang="zh-CN" sz="1200" dirty="0"/>
              <a:t>: Person[] = </a:t>
            </a:r>
            <a:r>
              <a:rPr lang="en-US" altLang="zh-CN" sz="1200" dirty="0" err="1"/>
              <a:t>getContactInfo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标题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({ text: "</a:t>
            </a:r>
            <a:r>
              <a:rPr lang="zh-CN" altLang="en-US" sz="1200" dirty="0"/>
              <a:t>通讯录</a:t>
            </a:r>
            <a:r>
              <a:rPr lang="en-US" altLang="zh-CN" sz="1200" dirty="0"/>
              <a:t>" 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列表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Scroll() {</a:t>
            </a:r>
          </a:p>
          <a:p>
            <a:r>
              <a:rPr lang="en-US" altLang="zh-CN" sz="1200" dirty="0"/>
              <a:t>        Column() {</a:t>
            </a:r>
          </a:p>
          <a:p>
            <a:r>
              <a:rPr lang="en-US" altLang="zh-CN" sz="1200" dirty="0"/>
              <a:t>          //</a:t>
            </a:r>
            <a:r>
              <a:rPr lang="zh-CN" altLang="en-US" sz="1200" dirty="0"/>
              <a:t>分类</a:t>
            </a:r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"new_friend.png", text: "</a:t>
            </a:r>
            <a:r>
              <a:rPr lang="zh-CN" altLang="en-US" sz="1200" dirty="0"/>
              <a:t>新的朋友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"group.png", text: "</a:t>
            </a:r>
            <a:r>
              <a:rPr lang="zh-CN" altLang="en-US" sz="1200" dirty="0"/>
              <a:t>群聊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"biaoqian.png", text: "</a:t>
            </a:r>
            <a:r>
              <a:rPr lang="zh-CN" altLang="en-US" sz="1200" dirty="0"/>
              <a:t>标签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"gonzh.png", text: "</a:t>
            </a:r>
            <a:r>
              <a:rPr lang="zh-CN" altLang="en-US" sz="1200" dirty="0"/>
              <a:t>公众号</a:t>
            </a:r>
            <a:r>
              <a:rPr lang="en-US" altLang="zh-CN" sz="1200" dirty="0"/>
              <a:t>" 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  //</a:t>
            </a:r>
            <a:r>
              <a:rPr lang="zh-CN" altLang="en-US" sz="1200" dirty="0"/>
              <a:t>企业联系人</a:t>
            </a:r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Text("      </a:t>
            </a:r>
            <a:r>
              <a:rPr lang="zh-CN" altLang="en-US" sz="1200" dirty="0"/>
              <a:t>我的企业及企业联系人</a:t>
            </a:r>
            <a:r>
              <a:rPr lang="en-US" altLang="zh-CN" sz="1200" dirty="0"/>
              <a:t>").</a:t>
            </a:r>
            <a:r>
              <a:rPr lang="en-US" altLang="zh-CN" sz="1200" dirty="0" err="1"/>
              <a:t>fontSize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('12fp').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).height('80px').width('100%')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"qiye.png", text: "</a:t>
            </a:r>
            <a:r>
              <a:rPr lang="zh-CN" altLang="en-US" sz="1200" dirty="0"/>
              <a:t>企业微信联系人</a:t>
            </a:r>
            <a:r>
              <a:rPr lang="en-US" altLang="zh-CN" sz="1200" dirty="0"/>
              <a:t>" })</a:t>
            </a:r>
          </a:p>
        </p:txBody>
      </p:sp>
    </p:spTree>
    <p:extLst>
      <p:ext uri="{BB962C8B-B14F-4D97-AF65-F5344CB8AC3E}">
        <p14:creationId xmlns:p14="http://schemas.microsoft.com/office/powerpoint/2010/main" val="216646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0775" y="736292"/>
            <a:ext cx="37080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//</a:t>
            </a:r>
            <a:r>
              <a:rPr lang="zh-CN" altLang="en-US" sz="1200" dirty="0"/>
              <a:t>微信好友</a:t>
            </a:r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Text("      </a:t>
            </a:r>
            <a:r>
              <a:rPr lang="zh-CN" altLang="en-US" sz="1200" dirty="0"/>
              <a:t>我的微信好友</a:t>
            </a:r>
            <a:r>
              <a:rPr lang="en-US" altLang="zh-CN" sz="1200" dirty="0"/>
              <a:t>").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('12fp').</a:t>
            </a:r>
            <a:r>
              <a:rPr lang="en-US" altLang="zh-CN" sz="1200" dirty="0" err="1"/>
              <a:t>backgroundColor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).height('80px').width('100%')</a:t>
            </a:r>
          </a:p>
          <a:p>
            <a:r>
              <a:rPr lang="en-US" altLang="zh-CN" sz="1200" dirty="0"/>
              <a:t>          List()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this.contactList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 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item.WeChatImage</a:t>
            </a:r>
            <a:r>
              <a:rPr lang="en-US" altLang="zh-CN" sz="1200" dirty="0"/>
              <a:t>, text: 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item.WeChatName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          }</a:t>
            </a:r>
          </a:p>
          <a:p>
            <a:r>
              <a:rPr lang="en-US" altLang="zh-CN" sz="1200" dirty="0"/>
              <a:t>    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}.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r>
              <a:rPr lang="zh-CN" altLang="en-US" sz="1200" dirty="0"/>
              <a:t>联系人列表又细分为</a:t>
            </a:r>
            <a:r>
              <a:rPr lang="en-US" altLang="zh-CN" sz="1200" dirty="0"/>
              <a:t>3</a:t>
            </a:r>
            <a:r>
              <a:rPr lang="zh-CN" altLang="en-US" sz="1200" dirty="0"/>
              <a:t>部分：分类、企业联系人和微信好友。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5396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12.3.2  </a:t>
            </a:r>
            <a:r>
              <a:rPr lang="zh-CN" altLang="en-US" dirty="0"/>
              <a:t>定义样式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353" y="1225689"/>
            <a:ext cx="59618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CommonStyle</a:t>
            </a:r>
            <a:r>
              <a:rPr lang="zh-CN" altLang="en-US" sz="1200" dirty="0"/>
              <a:t>中定义联系人的样式，代码如下：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ContactItemStyle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string</a:t>
            </a:r>
          </a:p>
          <a:p>
            <a:r>
              <a:rPr lang="en-US" altLang="zh-CN" sz="1200" dirty="0"/>
              <a:t>  private text: string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Flex({ 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ItemAlign.Center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justifyContent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FlexAlign.Center</a:t>
            </a:r>
            <a:r>
              <a:rPr lang="en-US" altLang="zh-CN" sz="1200" dirty="0"/>
              <a:t> </a:t>
            </a:r>
          </a:p>
          <a:p>
            <a:endParaRPr lang="en-US" altLang="zh-CN" sz="1200" dirty="0"/>
          </a:p>
          <a:p>
            <a:r>
              <a:rPr lang="en-US" altLang="zh-CN" sz="1200" dirty="0"/>
              <a:t>}) 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this.imageSrc</a:t>
            </a:r>
            <a:r>
              <a:rPr lang="en-US" altLang="zh-CN" sz="1200" dirty="0"/>
              <a:t>)).width('100px').height('100px').margin</a:t>
            </a:r>
          </a:p>
          <a:p>
            <a:endParaRPr lang="en-US" altLang="zh-CN" sz="1200" dirty="0"/>
          </a:p>
          <a:p>
            <a:r>
              <a:rPr lang="en-US" altLang="zh-CN" sz="1200" dirty="0"/>
              <a:t>({ left: '50px' })</a:t>
            </a:r>
          </a:p>
          <a:p>
            <a:r>
              <a:rPr lang="en-US" altLang="zh-CN" sz="1200" dirty="0"/>
              <a:t>        Text(</a:t>
            </a:r>
            <a:r>
              <a:rPr lang="en-US" altLang="zh-CN" sz="1200" dirty="0" err="1"/>
              <a:t>this.text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('15vp').margin({ left: '40px' }).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.height('150px')</a:t>
            </a:r>
          </a:p>
          <a:p>
            <a:r>
              <a:rPr lang="en-US" altLang="zh-CN" sz="1200" dirty="0"/>
              <a:t>      .width('100%')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Text().width('190px').height('3px')</a:t>
            </a:r>
          </a:p>
          <a:p>
            <a:r>
              <a:rPr lang="en-US" altLang="zh-CN" sz="1200" dirty="0"/>
              <a:t>        Divider()</a:t>
            </a:r>
          </a:p>
          <a:p>
            <a:r>
              <a:rPr lang="en-US" altLang="zh-CN" sz="1200" dirty="0"/>
              <a:t>          .vertical(false)</a:t>
            </a:r>
          </a:p>
          <a:p>
            <a:r>
              <a:rPr lang="en-US" altLang="zh-CN" sz="1200" dirty="0"/>
              <a:t>          .color(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strokeWidth</a:t>
            </a:r>
            <a:r>
              <a:rPr lang="en-US" altLang="zh-CN" sz="1200" dirty="0"/>
              <a:t>('3px')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.height('3px')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66" y="4545962"/>
            <a:ext cx="410584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12.4  </a:t>
            </a:r>
            <a:r>
              <a:rPr lang="zh-CN" altLang="en-US" dirty="0"/>
              <a:t>实战：“发现”页面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352" y="1225689"/>
            <a:ext cx="984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本节演示如何实现“发现”页面。“发现”页面是微信进入其他子程序的入口。每</a:t>
            </a:r>
            <a:r>
              <a:rPr lang="zh-CN" altLang="en-US" dirty="0" smtClean="0"/>
              <a:t>个子程序</a:t>
            </a:r>
            <a:r>
              <a:rPr lang="zh-CN" altLang="en-US" dirty="0"/>
              <a:t>本质上也是一个列表项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12.4.1  </a:t>
            </a:r>
            <a:r>
              <a:rPr lang="zh-CN" altLang="en-US" dirty="0"/>
              <a:t>创建“发现”页面</a:t>
            </a:r>
            <a:r>
              <a:rPr lang="en-US" altLang="zh-CN" dirty="0" err="1" smtClean="0"/>
              <a:t>DiscoveryPage</a:t>
            </a:r>
            <a:endParaRPr lang="en-US" altLang="zh-CN" dirty="0" smtClean="0"/>
          </a:p>
          <a:p>
            <a:r>
              <a:rPr lang="en-US" altLang="zh-CN" dirty="0"/>
              <a:t>12.4.2  </a:t>
            </a:r>
            <a:r>
              <a:rPr lang="zh-CN" altLang="en-US" dirty="0"/>
              <a:t>定义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73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12.4  </a:t>
            </a:r>
            <a:r>
              <a:rPr lang="zh-CN" altLang="en-US" dirty="0"/>
              <a:t>实战：“发现”页面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352" y="1225689"/>
            <a:ext cx="984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本节演示如何实现“发现”页面。“发现”页面是微信进入其他子程序的入口。每</a:t>
            </a:r>
            <a:r>
              <a:rPr lang="zh-CN" altLang="en-US" dirty="0" smtClean="0"/>
              <a:t>个子程序</a:t>
            </a:r>
            <a:r>
              <a:rPr lang="zh-CN" altLang="en-US" dirty="0"/>
              <a:t>本质上也是一个列表项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12.4.1  </a:t>
            </a:r>
            <a:r>
              <a:rPr lang="zh-CN" altLang="en-US" dirty="0"/>
              <a:t>创建“发现”页面</a:t>
            </a:r>
            <a:r>
              <a:rPr lang="en-US" altLang="zh-CN" dirty="0" err="1" smtClean="0"/>
              <a:t>DiscoveryPage</a:t>
            </a:r>
            <a:endParaRPr lang="en-US" altLang="zh-CN" dirty="0" smtClean="0"/>
          </a:p>
          <a:p>
            <a:r>
              <a:rPr lang="en-US" altLang="zh-CN" dirty="0"/>
              <a:t>12.4.2  </a:t>
            </a:r>
            <a:r>
              <a:rPr lang="zh-CN" altLang="en-US" dirty="0"/>
              <a:t>定义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165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本章是一个实战章节，结合前面所介绍的知识点来实现一个类似于微信的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12.4.1  </a:t>
            </a:r>
            <a:r>
              <a:rPr lang="zh-CN" altLang="en-US" dirty="0"/>
              <a:t>创建“发现”页面</a:t>
            </a:r>
            <a:r>
              <a:rPr lang="en-US" altLang="zh-CN" dirty="0" err="1"/>
              <a:t>DiscoveryPage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354" y="1560540"/>
            <a:ext cx="43906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下创建</a:t>
            </a:r>
            <a:r>
              <a:rPr lang="en-US" altLang="zh-CN" sz="1200" dirty="0" err="1"/>
              <a:t>DiscoveryPage.ets</a:t>
            </a:r>
            <a:r>
              <a:rPr lang="zh-CN" altLang="en-US" sz="1200" dirty="0"/>
              <a:t>作为“发现”页面。“发现”页面主要分为标题栏及</a:t>
            </a:r>
          </a:p>
          <a:p>
            <a:endParaRPr lang="zh-CN" altLang="en-US" sz="1200" dirty="0"/>
          </a:p>
          <a:p>
            <a:r>
              <a:rPr lang="zh-CN" altLang="en-US" sz="1200" dirty="0"/>
              <a:t>子程序列表，因此核心代码也分为这两部分，代码如下：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CommonStyle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DiscoveryPage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标题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 err="1"/>
              <a:t>WeChatTitle</a:t>
            </a:r>
            <a:r>
              <a:rPr lang="en-US" altLang="zh-CN" sz="1200" dirty="0"/>
              <a:t>({ text: "</a:t>
            </a:r>
            <a:r>
              <a:rPr lang="zh-CN" altLang="en-US" sz="1200" dirty="0"/>
              <a:t>发现</a:t>
            </a:r>
            <a:r>
              <a:rPr lang="en-US" altLang="zh-CN" sz="1200" dirty="0"/>
              <a:t>" 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列表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"moments.png", text: "</a:t>
            </a:r>
            <a:r>
              <a:rPr lang="zh-CN" altLang="en-US" sz="1200" dirty="0"/>
              <a:t>朋友圈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"shipinghao.png", text: "</a:t>
            </a:r>
            <a:r>
              <a:rPr lang="zh-CN" altLang="en-US" sz="1200" dirty="0"/>
              <a:t>视频号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"zb.png", text: "</a:t>
            </a:r>
            <a:r>
              <a:rPr lang="zh-CN" altLang="en-US" sz="1200" dirty="0"/>
              <a:t>直播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"sys.png", text: "</a:t>
            </a:r>
            <a:r>
              <a:rPr lang="zh-CN" altLang="en-US" sz="1200" dirty="0"/>
              <a:t>扫一扫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"yyy.png", text: "</a:t>
            </a:r>
            <a:r>
              <a:rPr lang="zh-CN" altLang="en-US" sz="1200" dirty="0"/>
              <a:t>摇一摇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6186153" y="1676449"/>
            <a:ext cx="43906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"kyk.png", text: "</a:t>
            </a:r>
            <a:r>
              <a:rPr lang="zh-CN" altLang="en-US" sz="1200" dirty="0"/>
              <a:t>看一看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"souyisou.png", text: "</a:t>
            </a:r>
            <a:r>
              <a:rPr lang="zh-CN" altLang="en-US" sz="1200" dirty="0"/>
              <a:t>搜一搜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"fujin.png", text: "</a:t>
            </a:r>
            <a:r>
              <a:rPr lang="zh-CN" altLang="en-US" sz="1200" dirty="0"/>
              <a:t>附近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"gw.png", text: "</a:t>
            </a:r>
            <a:r>
              <a:rPr lang="zh-CN" altLang="en-US" sz="1200" dirty="0"/>
              <a:t>购物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"game.png", text: "</a:t>
            </a:r>
            <a:r>
              <a:rPr lang="zh-CN" altLang="en-US" sz="1200" dirty="0"/>
              <a:t>游戏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"xcx.png", text: "</a:t>
            </a:r>
            <a:r>
              <a:rPr lang="zh-CN" altLang="en-US" sz="1200" dirty="0"/>
              <a:t>小程序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}.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子程序用</a:t>
            </a:r>
            <a:r>
              <a:rPr lang="en-US" altLang="zh-CN" sz="1200" dirty="0" err="1"/>
              <a:t>WeChatItemStyle</a:t>
            </a:r>
            <a:r>
              <a:rPr lang="zh-CN" altLang="en-US" sz="1200" dirty="0"/>
              <a:t>定义样式，并通过</a:t>
            </a:r>
            <a:r>
              <a:rPr lang="en-US" altLang="zh-CN" sz="1200" dirty="0" err="1"/>
              <a:t>MyDivider</a:t>
            </a:r>
            <a:r>
              <a:rPr lang="zh-CN" altLang="en-US" sz="1200" dirty="0"/>
              <a:t>来进行分隔。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629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9742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12.4.2  </a:t>
            </a:r>
            <a:r>
              <a:rPr lang="zh-CN" altLang="en-US" dirty="0"/>
              <a:t>定义样式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0929" y="856357"/>
            <a:ext cx="43906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CommonStyle</a:t>
            </a:r>
            <a:r>
              <a:rPr lang="zh-CN" altLang="en-US" sz="1200" dirty="0"/>
              <a:t>中定义子程序的样式，代码如下：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string</a:t>
            </a:r>
          </a:p>
          <a:p>
            <a:r>
              <a:rPr lang="en-US" altLang="zh-CN" sz="1200" dirty="0"/>
              <a:t>  private text: string</a:t>
            </a:r>
          </a:p>
          <a:p>
            <a:r>
              <a:rPr lang="en-US" altLang="zh-CN" sz="1200" dirty="0"/>
              <a:t>  private arrow: string = "arrow.png"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Flex({ 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ItemAlign.Center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justifyContent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FlexAlign.Center</a:t>
            </a:r>
            <a:r>
              <a:rPr lang="en-US" altLang="zh-CN" sz="1200" dirty="0"/>
              <a:t> </a:t>
            </a:r>
          </a:p>
          <a:p>
            <a:endParaRPr lang="en-US" altLang="zh-CN" sz="1200" dirty="0"/>
          </a:p>
          <a:p>
            <a:r>
              <a:rPr lang="en-US" altLang="zh-CN" sz="1200" dirty="0"/>
              <a:t>}) 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this.imageSrc</a:t>
            </a:r>
            <a:r>
              <a:rPr lang="en-US" altLang="zh-CN" sz="1200" dirty="0"/>
              <a:t>)).width('75px').height('75px').margin({ </a:t>
            </a:r>
          </a:p>
          <a:p>
            <a:endParaRPr lang="en-US" altLang="zh-CN" sz="1200" dirty="0"/>
          </a:p>
          <a:p>
            <a:r>
              <a:rPr lang="en-US" altLang="zh-CN" sz="1200" dirty="0"/>
              <a:t>left: '50px' })</a:t>
            </a:r>
          </a:p>
          <a:p>
            <a:r>
              <a:rPr lang="en-US" altLang="zh-CN" sz="1200" dirty="0"/>
              <a:t>        Text(</a:t>
            </a:r>
            <a:r>
              <a:rPr lang="en-US" altLang="zh-CN" sz="1200" dirty="0" err="1"/>
              <a:t>this.text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('15vp').margin({ left: '40px' }).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this.arrow</a:t>
            </a:r>
            <a:r>
              <a:rPr lang="en-US" altLang="zh-CN" sz="1200" dirty="0"/>
              <a:t>))</a:t>
            </a:r>
          </a:p>
          <a:p>
            <a:r>
              <a:rPr lang="en-US" altLang="zh-CN" sz="1200" dirty="0"/>
              <a:t>          .margin({ right: '40px' })</a:t>
            </a:r>
          </a:p>
          <a:p>
            <a:r>
              <a:rPr lang="en-US" altLang="zh-CN" sz="1200" dirty="0"/>
              <a:t>          .width('75px')</a:t>
            </a:r>
          </a:p>
          <a:p>
            <a:r>
              <a:rPr lang="en-US" altLang="zh-CN" sz="1200" dirty="0"/>
              <a:t>          .height('75px')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.height('150px')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}.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 =&gt; {</a:t>
            </a:r>
          </a:p>
          <a:p>
            <a:r>
              <a:rPr lang="en-US" altLang="zh-CN" sz="1200" dirty="0"/>
              <a:t>      if (</a:t>
            </a:r>
            <a:r>
              <a:rPr lang="en-US" altLang="zh-CN" sz="1200" dirty="0" err="1"/>
              <a:t>this.text</a:t>
            </a:r>
            <a:r>
              <a:rPr lang="en-US" altLang="zh-CN" sz="1200" dirty="0"/>
              <a:t> === "</a:t>
            </a:r>
            <a:r>
              <a:rPr lang="zh-CN" altLang="en-US" sz="1200" dirty="0"/>
              <a:t>视频号</a:t>
            </a:r>
            <a:r>
              <a:rPr lang="en-US" altLang="zh-CN" sz="1200" dirty="0"/>
              <a:t>")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router.push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uri</a:t>
            </a:r>
            <a:r>
              <a:rPr lang="en-US" altLang="zh-CN" sz="1200" dirty="0"/>
              <a:t>: 'pages/</a:t>
            </a:r>
            <a:r>
              <a:rPr lang="en-US" altLang="zh-CN" sz="1200" dirty="0" err="1"/>
              <a:t>VideoPage</a:t>
            </a:r>
            <a:r>
              <a:rPr lang="en-US" altLang="zh-CN" sz="1200" dirty="0"/>
              <a:t>' })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})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15696" y="856357"/>
            <a:ext cx="4390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子程序主要由</a:t>
            </a:r>
            <a:r>
              <a:rPr lang="en-US" altLang="zh-CN" sz="1200" dirty="0"/>
              <a:t>3</a:t>
            </a:r>
            <a:r>
              <a:rPr lang="zh-CN" altLang="en-US" sz="1200" dirty="0"/>
              <a:t>部分组成：图标、名称和箭头。</a:t>
            </a:r>
          </a:p>
          <a:p>
            <a:r>
              <a:rPr lang="zh-CN" altLang="en-US" sz="1200" dirty="0"/>
              <a:t>在</a:t>
            </a:r>
            <a:r>
              <a:rPr lang="en-US" altLang="zh-CN" sz="1200" dirty="0" err="1"/>
              <a:t>CommonStyle</a:t>
            </a:r>
            <a:r>
              <a:rPr lang="zh-CN" altLang="en-US" sz="1200" dirty="0"/>
              <a:t>中定义分隔线的样式，代码如下：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style: string = ""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 {</a:t>
            </a:r>
          </a:p>
          <a:p>
            <a:r>
              <a:rPr lang="en-US" altLang="zh-CN" sz="1200" dirty="0"/>
              <a:t>      Divider()</a:t>
            </a:r>
          </a:p>
          <a:p>
            <a:r>
              <a:rPr lang="en-US" altLang="zh-CN" sz="1200" dirty="0"/>
              <a:t>        .vertical(false)</a:t>
            </a:r>
          </a:p>
          <a:p>
            <a:r>
              <a:rPr lang="en-US" altLang="zh-CN" sz="1200" dirty="0"/>
              <a:t>        .color(</a:t>
            </a:r>
            <a:r>
              <a:rPr lang="en-US" altLang="zh-CN" sz="1200" dirty="0" err="1"/>
              <a:t>WeChatColor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strokeWidth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this.style</a:t>
            </a:r>
            <a:r>
              <a:rPr lang="en-US" altLang="zh-CN" sz="1200" dirty="0"/>
              <a:t> == "1" ? '3px' : '23px')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</a:t>
            </a:r>
            <a:r>
              <a:rPr lang="en-US" altLang="zh-CN" sz="1200" dirty="0" err="1"/>
              <a:t>this.style</a:t>
            </a:r>
            <a:r>
              <a:rPr lang="en-US" altLang="zh-CN" sz="1200" dirty="0"/>
              <a:t> == "1" ? '3px' : '23px')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48" y="4593086"/>
            <a:ext cx="452500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12.5  </a:t>
            </a:r>
            <a:r>
              <a:rPr lang="zh-CN" altLang="en-US" dirty="0"/>
              <a:t>实战：“我”页面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352" y="1225689"/>
            <a:ext cx="98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本节演示如何实现“我”页面</a:t>
            </a:r>
            <a:r>
              <a:rPr lang="zh-CN" altLang="en-US" dirty="0" smtClean="0"/>
              <a:t>。“我”</a:t>
            </a:r>
            <a:r>
              <a:rPr lang="zh-CN" altLang="en-US" dirty="0"/>
              <a:t>页面用于展示用户的个人信息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1" y="1700012"/>
            <a:ext cx="50088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下创建</a:t>
            </a:r>
            <a:r>
              <a:rPr lang="en-US" altLang="zh-CN" sz="1200" dirty="0" err="1"/>
              <a:t>MyPage.ets</a:t>
            </a:r>
            <a:r>
              <a:rPr lang="zh-CN" altLang="en-US" sz="1200" dirty="0"/>
              <a:t>作为“我”页面。“我”页面主要分为用户信息部分及菜单</a:t>
            </a:r>
            <a:r>
              <a:rPr lang="zh-CN" altLang="en-US" sz="1200" dirty="0" smtClean="0"/>
              <a:t>列表</a:t>
            </a:r>
            <a:r>
              <a:rPr lang="zh-CN" altLang="en-US" sz="1200" dirty="0"/>
              <a:t>，因此核心代码也分为这两部分，代码如下：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CommonStyle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imageTitle</a:t>
            </a:r>
            <a:r>
              <a:rPr lang="en-US" altLang="zh-CN" sz="1200" dirty="0"/>
              <a:t>: string = "title.png"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用户信息部分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this.imageTitle</a:t>
            </a:r>
            <a:r>
              <a:rPr lang="en-US" altLang="zh-CN" sz="1200" dirty="0"/>
              <a:t>)).height(144).width('100%')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//</a:t>
            </a:r>
            <a:r>
              <a:rPr lang="zh-CN" altLang="en-US" sz="1200" dirty="0"/>
              <a:t>列表</a:t>
            </a:r>
          </a:p>
          <a:p>
            <a:r>
              <a:rPr lang="zh-CN" altLang="en-US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"pay.png", text: "</a:t>
            </a:r>
            <a:r>
              <a:rPr lang="zh-CN" altLang="en-US" sz="1200" dirty="0"/>
              <a:t>服务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"favorites.png", text: "</a:t>
            </a:r>
            <a:r>
              <a:rPr lang="zh-CN" altLang="en-US" sz="1200" dirty="0"/>
              <a:t>收藏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"moments2.png", text: "</a:t>
            </a:r>
            <a:r>
              <a:rPr lang="zh-CN" altLang="en-US" sz="1200" dirty="0"/>
              <a:t>朋友圈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"video.png", text: "</a:t>
            </a:r>
            <a:r>
              <a:rPr lang="zh-CN" altLang="en-US" sz="1200" dirty="0"/>
              <a:t>视频号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</a:t>
            </a:r>
            <a:r>
              <a:rPr lang="en-US" altLang="zh-CN" sz="1200" dirty="0" smtClean="0"/>
              <a:t>})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186153" y="2021984"/>
            <a:ext cx="50088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"card.png", text: "</a:t>
            </a:r>
            <a:r>
              <a:rPr lang="zh-CN" altLang="en-US" sz="1200" dirty="0"/>
              <a:t>卡包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({ style: '1'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"emoticon.png", text: "</a:t>
            </a:r>
            <a:r>
              <a:rPr lang="zh-CN" altLang="en-US" sz="1200" dirty="0"/>
              <a:t>表情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  <a:endParaRPr lang="en-US" altLang="zh-CN" sz="1200" dirty="0" smtClean="0"/>
          </a:p>
          <a:p>
            <a:r>
              <a:rPr lang="en-US" altLang="zh-CN" sz="1200" dirty="0" err="1" smtClean="0"/>
              <a:t>WeChatItemStyle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"setting.png", text: "</a:t>
            </a:r>
            <a:r>
              <a:rPr lang="zh-CN" altLang="en-US" sz="1200" dirty="0"/>
              <a:t>设置</a:t>
            </a:r>
            <a:r>
              <a:rPr lang="en-US" altLang="zh-CN" sz="1200" dirty="0"/>
              <a:t>" })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MyDivider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}.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与“发现”页面的子程序类似，“我”页面同样使用了</a:t>
            </a:r>
            <a:r>
              <a:rPr lang="en-US" altLang="zh-CN" sz="1200" dirty="0" err="1"/>
              <a:t>WeChatItemStyle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MyDivider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60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12.6  </a:t>
            </a:r>
            <a:r>
              <a:rPr lang="zh-CN" altLang="en-US" dirty="0"/>
              <a:t>实战：组装所有页面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700012"/>
            <a:ext cx="104952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在应用的</a:t>
            </a:r>
            <a:r>
              <a:rPr lang="en-US" altLang="zh-CN" dirty="0"/>
              <a:t>Index</a:t>
            </a:r>
            <a:r>
              <a:rPr lang="zh-CN" altLang="en-US" dirty="0"/>
              <a:t>页面，我们需要将微信、联系人、发现、我</a:t>
            </a:r>
            <a:r>
              <a:rPr lang="en-US" altLang="zh-CN" dirty="0"/>
              <a:t>4</a:t>
            </a:r>
            <a:r>
              <a:rPr lang="zh-CN" altLang="en-US" dirty="0"/>
              <a:t>个页面组装在一起，并</a:t>
            </a:r>
            <a:r>
              <a:rPr lang="zh-CN" altLang="en-US" dirty="0" smtClean="0"/>
              <a:t>实现自由</a:t>
            </a:r>
            <a:r>
              <a:rPr lang="zh-CN" altLang="en-US" dirty="0"/>
              <a:t>切换。此时，可以使用</a:t>
            </a:r>
            <a:r>
              <a:rPr lang="en-US" altLang="zh-CN" dirty="0" err="1"/>
              <a:t>HarmonyOS</a:t>
            </a:r>
            <a:r>
              <a:rPr lang="zh-CN" altLang="en-US" dirty="0"/>
              <a:t>的</a:t>
            </a:r>
            <a:r>
              <a:rPr lang="en-US" altLang="zh-CN" dirty="0"/>
              <a:t>Tabs</a:t>
            </a:r>
            <a:r>
              <a:rPr lang="zh-CN" altLang="en-US" dirty="0"/>
              <a:t>组件作为导航栏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12.6.1  Tabs</a:t>
            </a:r>
            <a:r>
              <a:rPr lang="zh-CN" altLang="en-US" dirty="0"/>
              <a:t>组件作为导航栏</a:t>
            </a:r>
          </a:p>
          <a:p>
            <a:r>
              <a:rPr lang="en-US" altLang="zh-CN" dirty="0"/>
              <a:t>12.6.2  </a:t>
            </a:r>
            <a:r>
              <a:rPr lang="en-US" altLang="zh-CN" dirty="0" err="1"/>
              <a:t>Swiper</a:t>
            </a:r>
            <a:r>
              <a:rPr lang="zh-CN" altLang="en-US" dirty="0"/>
              <a:t>组件实现页面</a:t>
            </a:r>
            <a:r>
              <a:rPr lang="zh-CN" altLang="en-US" dirty="0" smtClean="0"/>
              <a:t>滑动</a:t>
            </a:r>
            <a:endParaRPr lang="en-US" altLang="zh-CN" dirty="0" smtClean="0"/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436974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12.6.1  Tabs</a:t>
            </a:r>
            <a:r>
              <a:rPr lang="zh-CN" altLang="en-US" dirty="0"/>
              <a:t>组件作为导航栏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8353" y="1236372"/>
            <a:ext cx="50088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/>
              <a:t>Tabs</a:t>
            </a:r>
            <a:r>
              <a:rPr lang="zh-CN" altLang="en-US" sz="1200" dirty="0"/>
              <a:t>组件作为导航栏的代码实现如下：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DiscoveryPage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DiscoveryPage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Index {</a:t>
            </a:r>
          </a:p>
          <a:p>
            <a:r>
              <a:rPr lang="en-US" altLang="zh-CN" sz="1200" dirty="0"/>
              <a:t>  @Provide </a:t>
            </a:r>
            <a:r>
              <a:rPr lang="en-US" altLang="zh-CN" sz="1200" dirty="0" err="1"/>
              <a:t>currentPage</a:t>
            </a:r>
            <a:r>
              <a:rPr lang="en-US" altLang="zh-CN" sz="1200" dirty="0"/>
              <a:t>: number = 0</a:t>
            </a:r>
          </a:p>
          <a:p>
            <a:r>
              <a:rPr lang="en-US" altLang="zh-CN" sz="1200" dirty="0"/>
              <a:t>  @State </a:t>
            </a:r>
            <a:r>
              <a:rPr lang="en-US" altLang="zh-CN" sz="1200" dirty="0" err="1"/>
              <a:t>currentIndex</a:t>
            </a:r>
            <a:r>
              <a:rPr lang="en-US" altLang="zh-CN" sz="1200" dirty="0"/>
              <a:t>: number = 0;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Tabs({</a:t>
            </a:r>
          </a:p>
          <a:p>
            <a:r>
              <a:rPr lang="en-US" altLang="zh-CN" sz="1200" dirty="0"/>
              <a:t>        index: </a:t>
            </a:r>
            <a:r>
              <a:rPr lang="en-US" altLang="zh-CN" sz="1200" dirty="0" err="1"/>
              <a:t>this.currentIndex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barPosition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BarPosition.End</a:t>
            </a:r>
            <a:endParaRPr lang="en-US" altLang="zh-CN" sz="1200" dirty="0"/>
          </a:p>
          <a:p>
            <a:r>
              <a:rPr lang="en-US" altLang="zh-CN" sz="1200" dirty="0"/>
              <a:t>      })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tabBar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this.TabBuilder</a:t>
            </a:r>
            <a:r>
              <a:rPr lang="en-US" altLang="zh-CN" sz="1200" dirty="0"/>
              <a:t>('</a:t>
            </a:r>
            <a:r>
              <a:rPr lang="zh-CN" altLang="en-US" sz="1200" dirty="0"/>
              <a:t>微信</a:t>
            </a:r>
            <a:r>
              <a:rPr lang="en-US" altLang="zh-CN" sz="1200" dirty="0"/>
              <a:t>', 0, $r('app.media.wechat2'), $r</a:t>
            </a:r>
          </a:p>
          <a:p>
            <a:endParaRPr lang="en-US" altLang="zh-CN" sz="1200" dirty="0"/>
          </a:p>
          <a:p>
            <a:r>
              <a:rPr lang="en-US" altLang="zh-CN" sz="1200" dirty="0"/>
              <a:t>('app.media.wechat1')))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7161" y="1092558"/>
            <a:ext cx="50088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/>
              <a:t>Tabs</a:t>
            </a:r>
            <a:r>
              <a:rPr lang="zh-CN" altLang="en-US" sz="1200" dirty="0"/>
              <a:t>组件作为导航栏的代码实现如下：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DiscoveryPage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DiscoveryPage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 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 } from './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Index {</a:t>
            </a:r>
          </a:p>
          <a:p>
            <a:r>
              <a:rPr lang="en-US" altLang="zh-CN" sz="1200" dirty="0"/>
              <a:t>  @Provide </a:t>
            </a:r>
            <a:r>
              <a:rPr lang="en-US" altLang="zh-CN" sz="1200" dirty="0" err="1"/>
              <a:t>currentPage</a:t>
            </a:r>
            <a:r>
              <a:rPr lang="en-US" altLang="zh-CN" sz="1200" dirty="0"/>
              <a:t>: number = 0</a:t>
            </a:r>
          </a:p>
          <a:p>
            <a:r>
              <a:rPr lang="en-US" altLang="zh-CN" sz="1200" dirty="0"/>
              <a:t>  @State </a:t>
            </a:r>
            <a:r>
              <a:rPr lang="en-US" altLang="zh-CN" sz="1200" dirty="0" err="1"/>
              <a:t>currentIndex</a:t>
            </a:r>
            <a:r>
              <a:rPr lang="en-US" altLang="zh-CN" sz="1200" dirty="0"/>
              <a:t>: number = 0;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Tabs({</a:t>
            </a:r>
          </a:p>
          <a:p>
            <a:r>
              <a:rPr lang="en-US" altLang="zh-CN" sz="1200" dirty="0"/>
              <a:t>        index: </a:t>
            </a:r>
            <a:r>
              <a:rPr lang="en-US" altLang="zh-CN" sz="1200" dirty="0" err="1"/>
              <a:t>this.currentIndex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barPosition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BarPosition.End</a:t>
            </a:r>
            <a:endParaRPr lang="en-US" altLang="zh-CN" sz="1200" dirty="0"/>
          </a:p>
          <a:p>
            <a:r>
              <a:rPr lang="en-US" altLang="zh-CN" sz="1200" dirty="0"/>
              <a:t>      })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tabBar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this.TabBuilder</a:t>
            </a:r>
            <a:r>
              <a:rPr lang="en-US" altLang="zh-CN" sz="1200" dirty="0"/>
              <a:t>('</a:t>
            </a:r>
            <a:r>
              <a:rPr lang="zh-CN" altLang="en-US" sz="1200" dirty="0"/>
              <a:t>微信</a:t>
            </a:r>
            <a:r>
              <a:rPr lang="en-US" altLang="zh-CN" sz="1200" dirty="0"/>
              <a:t>', 0, $r('app.media.wechat2'), $r</a:t>
            </a:r>
          </a:p>
          <a:p>
            <a:endParaRPr lang="en-US" altLang="zh-CN" sz="1200" dirty="0"/>
          </a:p>
          <a:p>
            <a:r>
              <a:rPr lang="en-US" altLang="zh-CN" sz="1200" dirty="0"/>
              <a:t>('app.media.wechat1')))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68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12.6.2  </a:t>
            </a:r>
            <a:r>
              <a:rPr lang="en-US" altLang="zh-CN" dirty="0" err="1"/>
              <a:t>Swiper</a:t>
            </a:r>
            <a:r>
              <a:rPr lang="zh-CN" altLang="en-US" dirty="0"/>
              <a:t>组件实现页面滑动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1535" y="1506828"/>
            <a:ext cx="80739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zh-CN" altLang="en-US" sz="1200" dirty="0"/>
              <a:t>除了通过底部导航栏实现页面切换外，还可以使用</a:t>
            </a:r>
            <a:r>
              <a:rPr lang="en-US" altLang="zh-CN" sz="1200" dirty="0" err="1"/>
              <a:t>Swiper</a:t>
            </a:r>
            <a:r>
              <a:rPr lang="zh-CN" altLang="en-US" sz="1200" dirty="0"/>
              <a:t>组件来左右滑动页面从而实现</a:t>
            </a:r>
          </a:p>
          <a:p>
            <a:endParaRPr lang="zh-CN" altLang="en-US" sz="1200" dirty="0"/>
          </a:p>
          <a:p>
            <a:r>
              <a:rPr lang="zh-CN" altLang="en-US" sz="1200" dirty="0"/>
              <a:t>页面切换。代码如下：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HomeTopPage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@Consume </a:t>
            </a:r>
            <a:r>
              <a:rPr lang="en-US" altLang="zh-CN" sz="1200" dirty="0" err="1"/>
              <a:t>currentPage</a:t>
            </a:r>
            <a:r>
              <a:rPr lang="en-US" altLang="zh-CN" sz="1200" dirty="0"/>
              <a:t>: number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Swiper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ChatPage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ContactPage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DiscoveryPage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onChange</a:t>
            </a:r>
            <a:r>
              <a:rPr lang="en-US" altLang="zh-CN" sz="1200" dirty="0"/>
              <a:t>((index: number) =&gt; {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 = index</a:t>
            </a:r>
          </a:p>
          <a:p>
            <a:r>
              <a:rPr lang="en-US" altLang="zh-CN" sz="1200" dirty="0"/>
              <a:t>    })</a:t>
            </a:r>
          </a:p>
          <a:p>
            <a:r>
              <a:rPr lang="en-US" altLang="zh-CN" sz="1200" dirty="0"/>
              <a:t>    .index(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.loop(false)</a:t>
            </a:r>
          </a:p>
          <a:p>
            <a:r>
              <a:rPr lang="en-US" altLang="zh-CN" sz="1200" dirty="0"/>
              <a:t>    .indicator(false)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50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3" y="-433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12.7  </a:t>
            </a:r>
            <a:r>
              <a:rPr lang="zh-CN" altLang="en-US" dirty="0"/>
              <a:t>实战：组装所有页面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8353" y="1506829"/>
            <a:ext cx="1071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本节基于</a:t>
            </a:r>
            <a:r>
              <a:rPr lang="en-US" altLang="zh-CN" sz="1600" dirty="0" err="1"/>
              <a:t>HarmonyOS</a:t>
            </a:r>
            <a:r>
              <a:rPr lang="zh-CN" altLang="en-US" sz="1600" dirty="0"/>
              <a:t>提供的组件实现了类似于微信界面效果的应用。该应用主要使用</a:t>
            </a:r>
            <a:r>
              <a:rPr lang="zh-CN" altLang="en-US" sz="1600" dirty="0" smtClean="0"/>
              <a:t>了</a:t>
            </a:r>
            <a:r>
              <a:rPr lang="en-US" altLang="zh-CN" sz="1600" dirty="0" smtClean="0"/>
              <a:t>Flex</a:t>
            </a:r>
            <a:r>
              <a:rPr lang="zh-CN" altLang="en-US" sz="1600" dirty="0"/>
              <a:t>、</a:t>
            </a:r>
            <a:r>
              <a:rPr lang="en-US" altLang="zh-CN" sz="1600" dirty="0"/>
              <a:t>Tabs</a:t>
            </a:r>
            <a:r>
              <a:rPr lang="zh-CN" altLang="en-US" sz="1600" dirty="0"/>
              <a:t>、</a:t>
            </a:r>
            <a:r>
              <a:rPr lang="en-US" altLang="zh-CN" sz="1600" dirty="0"/>
              <a:t>Column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TabBuilder</a:t>
            </a:r>
            <a:r>
              <a:rPr lang="zh-CN" altLang="en-US" sz="1600" dirty="0"/>
              <a:t>、</a:t>
            </a:r>
            <a:r>
              <a:rPr lang="en-US" altLang="zh-CN" sz="1600" dirty="0"/>
              <a:t>Image</a:t>
            </a:r>
            <a:r>
              <a:rPr lang="zh-CN" altLang="en-US" sz="1600" dirty="0"/>
              <a:t>、</a:t>
            </a:r>
            <a:r>
              <a:rPr lang="en-US" altLang="zh-CN" sz="1600" dirty="0"/>
              <a:t>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Swiper</a:t>
            </a:r>
            <a:r>
              <a:rPr lang="zh-CN" altLang="en-US" sz="1600" dirty="0"/>
              <a:t>等组件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070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en-US" altLang="zh-CN" dirty="0"/>
              <a:t>12.8  </a:t>
            </a: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867438"/>
            <a:ext cx="1072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用所学的</a:t>
            </a:r>
            <a:r>
              <a:rPr lang="en-US" altLang="zh-CN" dirty="0" err="1"/>
              <a:t>HarmonyOS</a:t>
            </a:r>
            <a:r>
              <a:rPr lang="zh-CN" altLang="en-US" dirty="0"/>
              <a:t>知识点实现一个仿微信界面效果的应用，功能包括微信、联系人、</a:t>
            </a:r>
            <a:r>
              <a:rPr lang="zh-CN" altLang="en-US" dirty="0" smtClean="0"/>
              <a:t>发现</a:t>
            </a:r>
            <a:r>
              <a:rPr lang="zh-CN" altLang="en-US" dirty="0"/>
              <a:t>、我</a:t>
            </a:r>
            <a:r>
              <a:rPr lang="en-US" altLang="zh-CN" dirty="0"/>
              <a:t>4</a:t>
            </a:r>
            <a:r>
              <a:rPr lang="zh-CN" altLang="en-US" dirty="0"/>
              <a:t>个页面。</a:t>
            </a:r>
          </a:p>
        </p:txBody>
      </p:sp>
    </p:spTree>
    <p:extLst>
      <p:ext uri="{BB962C8B-B14F-4D97-AF65-F5344CB8AC3E}">
        <p14:creationId xmlns:p14="http://schemas.microsoft.com/office/powerpoint/2010/main" val="148487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12.1  </a:t>
            </a:r>
            <a:r>
              <a:rPr lang="zh-CN" altLang="en-US" dirty="0"/>
              <a:t>仿微信应用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12.2  </a:t>
            </a:r>
            <a:r>
              <a:rPr lang="zh-CN" altLang="en-US" dirty="0"/>
              <a:t>实战：“微信”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12.3  </a:t>
            </a:r>
            <a:r>
              <a:rPr lang="zh-CN" altLang="en-US" dirty="0"/>
              <a:t>实战：“联系人”</a:t>
            </a:r>
            <a:r>
              <a:rPr lang="zh-CN" altLang="en-US" dirty="0" smtClean="0"/>
              <a:t>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2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12.1  </a:t>
            </a:r>
            <a:r>
              <a:rPr lang="zh-CN" altLang="en-US" dirty="0"/>
              <a:t>仿微信应用概述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本节将基于</a:t>
            </a:r>
            <a:r>
              <a:rPr lang="en-US" altLang="zh-CN" dirty="0" err="1"/>
              <a:t>HarmonyOS</a:t>
            </a:r>
            <a:r>
              <a:rPr lang="zh-CN" altLang="en-US" dirty="0"/>
              <a:t>提供的组件来实现一个类似于微信的应用</a:t>
            </a:r>
            <a:r>
              <a:rPr lang="en-US" altLang="zh-CN" dirty="0"/>
              <a:t>——</a:t>
            </a:r>
            <a:r>
              <a:rPr lang="en-US" altLang="zh-CN" dirty="0" err="1"/>
              <a:t>ArkUIWeChat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微信界面主要包含</a:t>
            </a:r>
            <a:r>
              <a:rPr lang="en-US" altLang="zh-CN" dirty="0"/>
              <a:t>4</a:t>
            </a:r>
            <a:r>
              <a:rPr lang="zh-CN" altLang="en-US" dirty="0"/>
              <a:t>部分，即微信、联系人、发现和我。本节所演示的例子也要实现这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</a:t>
            </a:r>
            <a:r>
              <a:rPr lang="zh-CN" altLang="en-US" dirty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12.1.1  “</a:t>
            </a:r>
            <a:r>
              <a:rPr lang="zh-CN" altLang="en-US" dirty="0"/>
              <a:t>微信”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12.1.2  </a:t>
            </a:r>
            <a:r>
              <a:rPr lang="en-US" altLang="zh-CN" dirty="0" smtClean="0"/>
              <a:t>“</a:t>
            </a:r>
            <a:r>
              <a:rPr lang="zh-CN" altLang="en-US" dirty="0"/>
              <a:t>联系人”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12.1.3  “</a:t>
            </a:r>
            <a:r>
              <a:rPr lang="zh-CN" altLang="en-US" dirty="0"/>
              <a:t>发现”页面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12.1.4 “</a:t>
            </a:r>
            <a:r>
              <a:rPr lang="zh-CN" altLang="en-US" dirty="0"/>
              <a:t>我”页面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0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12.1.1  “</a:t>
            </a:r>
            <a:r>
              <a:rPr lang="zh-CN" altLang="en-US" dirty="0"/>
              <a:t>微信”页面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1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“微信”页面是微信应用的首页，主要用于展示联系人之间的沟通信息。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37" y="882611"/>
            <a:ext cx="2930971" cy="49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12.1.2  “</a:t>
            </a:r>
            <a:r>
              <a:rPr lang="zh-CN" altLang="en-US" dirty="0"/>
              <a:t>联系人”页面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1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“联系人”页面展示了用户所关联的联系人。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89" y="1359130"/>
            <a:ext cx="3086398" cy="49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12.1.3  “</a:t>
            </a:r>
            <a:r>
              <a:rPr lang="zh-CN" altLang="en-US" dirty="0"/>
              <a:t>发现”页面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1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“发现”页面是微信进入其他子程序的入口。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15" y="901919"/>
            <a:ext cx="3093635" cy="52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12.1.4 “</a:t>
            </a:r>
            <a:r>
              <a:rPr lang="zh-CN" altLang="en-US" dirty="0"/>
              <a:t>我”页面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1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“我”页面是展示用户个人信息的页面。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05" y="969410"/>
            <a:ext cx="3121334" cy="53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</a:t>
            </a:r>
            <a:r>
              <a:rPr lang="zh-CN" altLang="en-US" dirty="0"/>
              <a:t>实战：“微信”页面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“微信”页面主要用于展示联系人的沟通记录列表。列表的每项都包含联系人头像、</a:t>
            </a:r>
            <a:r>
              <a:rPr lang="zh-CN" altLang="en-US" dirty="0" smtClean="0"/>
              <a:t>联系人</a:t>
            </a:r>
            <a:r>
              <a:rPr lang="zh-CN" altLang="en-US" dirty="0"/>
              <a:t>名称、联系人聊天记录以及时间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12.2.1  </a:t>
            </a:r>
            <a:r>
              <a:rPr lang="zh-CN" altLang="en-US" dirty="0"/>
              <a:t>创建“微信”页面</a:t>
            </a:r>
            <a:r>
              <a:rPr lang="en-US" altLang="zh-CN" dirty="0" err="1" smtClean="0"/>
              <a:t>ChatPage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12.2.2  </a:t>
            </a:r>
            <a:r>
              <a:rPr lang="zh-CN" altLang="en-US" dirty="0"/>
              <a:t>定义联系人</a:t>
            </a:r>
            <a:r>
              <a:rPr lang="en-US" altLang="zh-CN" dirty="0" smtClean="0"/>
              <a:t>Person</a:t>
            </a:r>
          </a:p>
          <a:p>
            <a:pPr marL="0" indent="0">
              <a:buNone/>
            </a:pPr>
            <a:r>
              <a:rPr lang="en-US" altLang="zh-CN" dirty="0" smtClean="0"/>
              <a:t>12.2.3  </a:t>
            </a:r>
            <a:r>
              <a:rPr lang="zh-CN" altLang="en-US" dirty="0"/>
              <a:t>定义联系人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12.2.4  </a:t>
            </a:r>
            <a:r>
              <a:rPr lang="zh-CN" altLang="en-US" dirty="0"/>
              <a:t>定义样式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24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2967</Words>
  <Application>Microsoft Office PowerPoint</Application>
  <PresentationFormat>宽屏</PresentationFormat>
  <Paragraphs>518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Office 主题</vt:lpstr>
      <vt:lpstr>第12章  综合实战：仿微信应用</vt:lpstr>
      <vt:lpstr>本章简介</vt:lpstr>
      <vt:lpstr>本章内容</vt:lpstr>
      <vt:lpstr> 12.1  仿微信应用概述</vt:lpstr>
      <vt:lpstr>  12.1.1  “微信”页面</vt:lpstr>
      <vt:lpstr>  12.1.2  “联系人”页面</vt:lpstr>
      <vt:lpstr>  12.1.3  “发现”页面</vt:lpstr>
      <vt:lpstr>  12.1.4 “我”页面</vt:lpstr>
      <vt:lpstr>12.2  实战：“微信”页面</vt:lpstr>
      <vt:lpstr> 12.2.1  创建“微信”页面ChatPage</vt:lpstr>
      <vt:lpstr> 12.2.2  定义联系人Person</vt:lpstr>
      <vt:lpstr> 12.2.3  定义联系人数据</vt:lpstr>
      <vt:lpstr> 12.2.4  定义样式</vt:lpstr>
      <vt:lpstr>  12.3  实战：“联系人”页面</vt:lpstr>
      <vt:lpstr>  12.3.1  创建“联系人”页面ContactPage</vt:lpstr>
      <vt:lpstr>PowerPoint 演示文稿</vt:lpstr>
      <vt:lpstr>  12.3.2  定义样式</vt:lpstr>
      <vt:lpstr>  12.4  实战：“发现”页面</vt:lpstr>
      <vt:lpstr>  12.4  实战：“发现”页面</vt:lpstr>
      <vt:lpstr>   12.4.1  创建“发现”页面DiscoveryPage</vt:lpstr>
      <vt:lpstr>   12.4.2  定义样式</vt:lpstr>
      <vt:lpstr>   12.5  实战：“我”页面</vt:lpstr>
      <vt:lpstr>   12.6  实战：组装所有页面</vt:lpstr>
      <vt:lpstr>   12.6.1  Tabs组件作为导航栏</vt:lpstr>
      <vt:lpstr>   12.6.2  Swiper组件实现页面滑动</vt:lpstr>
      <vt:lpstr>   12.7  实战：组装所有页面</vt:lpstr>
      <vt:lpstr>  12.8  习题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Administrator</cp:lastModifiedBy>
  <cp:revision>180</cp:revision>
  <dcterms:created xsi:type="dcterms:W3CDTF">2020-09-05T11:09:37Z</dcterms:created>
  <dcterms:modified xsi:type="dcterms:W3CDTF">2024-01-11T07:36:10Z</dcterms:modified>
</cp:coreProperties>
</file>