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310" r:id="rId7"/>
    <p:sldId id="263" r:id="rId8"/>
    <p:sldId id="264" r:id="rId9"/>
    <p:sldId id="311" r:id="rId10"/>
    <p:sldId id="312" r:id="rId11"/>
    <p:sldId id="313" r:id="rId12"/>
    <p:sldId id="271" r:id="rId13"/>
    <p:sldId id="272" r:id="rId14"/>
    <p:sldId id="314" r:id="rId15"/>
    <p:sldId id="315" r:id="rId16"/>
    <p:sldId id="316" r:id="rId17"/>
    <p:sldId id="317" r:id="rId18"/>
    <p:sldId id="318" r:id="rId19"/>
    <p:sldId id="300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286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3AA-8199-4004-9AC0-7FD933396CD1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网络编程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 </a:t>
            </a:r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1896750"/>
            <a:ext cx="3798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httpReq</a:t>
            </a:r>
            <a:r>
              <a:rPr lang="zh-CN" altLang="en-US" sz="1200" dirty="0"/>
              <a:t>方法的实现如下：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导入</a:t>
            </a:r>
            <a:r>
              <a:rPr lang="en-US" altLang="zh-CN" sz="1200" dirty="0"/>
              <a:t>http</a:t>
            </a:r>
            <a:r>
              <a:rPr lang="zh-CN" altLang="en-US" sz="1200" dirty="0"/>
              <a:t>模块</a:t>
            </a:r>
          </a:p>
          <a:p>
            <a:r>
              <a:rPr lang="en-US" altLang="zh-CN" sz="1200" dirty="0"/>
              <a:t>import http from '@</a:t>
            </a:r>
            <a:r>
              <a:rPr lang="en-US" altLang="zh-CN" sz="1200" dirty="0" err="1"/>
              <a:t>ohos.net.http</a:t>
            </a:r>
            <a:r>
              <a:rPr lang="en-US" altLang="zh-CN" sz="1200" dirty="0"/>
              <a:t>';</a:t>
            </a:r>
          </a:p>
          <a:p>
            <a:endParaRPr lang="en-US" altLang="zh-CN" sz="1200" dirty="0"/>
          </a:p>
          <a:p>
            <a:r>
              <a:rPr lang="en-US" altLang="zh-CN" sz="1200" dirty="0"/>
              <a:t>...</a:t>
            </a:r>
          </a:p>
          <a:p>
            <a:endParaRPr lang="en-US" altLang="zh-CN" sz="1200" dirty="0"/>
          </a:p>
          <a:p>
            <a:r>
              <a:rPr lang="en-US" altLang="zh-CN" sz="1200" dirty="0"/>
              <a:t>private </a:t>
            </a:r>
            <a:r>
              <a:rPr lang="en-US" altLang="zh-CN" sz="1200" dirty="0" err="1"/>
              <a:t>httpReq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创建</a:t>
            </a:r>
            <a:r>
              <a:rPr lang="en-US" altLang="zh-CN" sz="1200" dirty="0" err="1"/>
              <a:t>httpRequest</a:t>
            </a:r>
            <a:r>
              <a:rPr lang="zh-CN" altLang="en-US" sz="1200" dirty="0"/>
              <a:t>对象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let </a:t>
            </a:r>
            <a:r>
              <a:rPr lang="en-US" altLang="zh-CN" sz="1200" dirty="0" err="1"/>
              <a:t>httpRequest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http.createHttp</a:t>
            </a:r>
            <a:r>
              <a:rPr lang="en-US" altLang="zh-CN" sz="1200" dirty="0"/>
              <a:t>();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let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= "https://waylau.com/data/</a:t>
            </a:r>
            <a:r>
              <a:rPr lang="en-US" altLang="zh-CN" sz="1200" dirty="0" err="1"/>
              <a:t>people.json</a:t>
            </a:r>
            <a:r>
              <a:rPr lang="en-US" altLang="zh-CN" sz="1200" dirty="0"/>
              <a:t>";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发起</a:t>
            </a:r>
            <a:r>
              <a:rPr lang="en-US" altLang="zh-CN" sz="1200" dirty="0"/>
              <a:t>HTTP</a:t>
            </a:r>
            <a:r>
              <a:rPr lang="zh-CN" altLang="en-US" sz="1200" dirty="0"/>
              <a:t>请求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let promise = </a:t>
            </a:r>
            <a:r>
              <a:rPr lang="en-US" altLang="zh-CN" sz="1200" dirty="0" err="1"/>
              <a:t>httpRequest.request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请求</a:t>
            </a:r>
            <a:r>
              <a:rPr lang="en-US" altLang="zh-CN" sz="1200" dirty="0" err="1"/>
              <a:t>url</a:t>
            </a:r>
            <a:r>
              <a:rPr lang="zh-CN" altLang="en-US" sz="1200" dirty="0"/>
              <a:t>地址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{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请求方式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method: </a:t>
            </a:r>
            <a:r>
              <a:rPr lang="en-US" altLang="zh-CN" sz="1200" dirty="0" err="1"/>
              <a:t>http.RequestMethod.GET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可选，默认为</a:t>
            </a:r>
            <a:r>
              <a:rPr lang="en-US" altLang="zh-CN" sz="1200" dirty="0"/>
              <a:t>60s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connectTimeout</a:t>
            </a:r>
            <a:r>
              <a:rPr lang="en-US" altLang="zh-CN" sz="1200" dirty="0"/>
              <a:t>: 60000,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可选，默认为</a:t>
            </a:r>
            <a:r>
              <a:rPr lang="en-US" altLang="zh-CN" sz="1200" dirty="0"/>
              <a:t>60s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readTimeout</a:t>
            </a:r>
            <a:r>
              <a:rPr lang="en-US" altLang="zh-CN" sz="1200" dirty="0"/>
              <a:t>: 60000,</a:t>
            </a:r>
          </a:p>
          <a:p>
            <a:r>
              <a:rPr lang="en-US" altLang="zh-CN" sz="1200" dirty="0"/>
              <a:t>        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3350" y="1896750"/>
            <a:ext cx="37981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//</a:t>
            </a:r>
            <a:r>
              <a:rPr lang="zh-CN" altLang="en-US" sz="1200" dirty="0"/>
              <a:t>开发者根据自身业务需要添加</a:t>
            </a:r>
            <a:r>
              <a:rPr lang="en-US" altLang="zh-CN" sz="1200" dirty="0"/>
              <a:t>header</a:t>
            </a:r>
            <a:r>
              <a:rPr lang="zh-CN" altLang="en-US" sz="1200" dirty="0"/>
              <a:t>字段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header: {</a:t>
            </a:r>
          </a:p>
          <a:p>
            <a:r>
              <a:rPr lang="en-US" altLang="zh-CN" sz="1200" dirty="0"/>
              <a:t>            'Content-Type': 'application/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});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处理响应结果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promise.then</a:t>
            </a:r>
            <a:r>
              <a:rPr lang="en-US" altLang="zh-CN" sz="1200" dirty="0"/>
              <a:t>((data) =&gt; {</a:t>
            </a:r>
          </a:p>
          <a:p>
            <a:r>
              <a:rPr lang="en-US" altLang="zh-CN" sz="1200" dirty="0"/>
              <a:t>        if (</a:t>
            </a:r>
            <a:r>
              <a:rPr lang="en-US" altLang="zh-CN" sz="1200" dirty="0" err="1"/>
              <a:t>data.responseCode</a:t>
            </a:r>
            <a:r>
              <a:rPr lang="en-US" altLang="zh-CN" sz="1200" dirty="0"/>
              <a:t> === </a:t>
            </a:r>
            <a:r>
              <a:rPr lang="en-US" altLang="zh-CN" sz="1200" dirty="0" err="1"/>
              <a:t>http.ResponseCode.OK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        console.info('Result:' + </a:t>
            </a:r>
            <a:r>
              <a:rPr lang="en-US" altLang="zh-CN" sz="1200" dirty="0" err="1"/>
              <a:t>data.result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    console.info('code:' + </a:t>
            </a:r>
            <a:r>
              <a:rPr lang="en-US" altLang="zh-CN" sz="1200" dirty="0" err="1"/>
              <a:t>data.responseCode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this.message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JSON.stringify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data.result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}).catch((err) =&gt; {</a:t>
            </a:r>
          </a:p>
          <a:p>
            <a:r>
              <a:rPr lang="en-US" altLang="zh-CN" sz="1200" dirty="0"/>
              <a:t>        console.info('error:' + </a:t>
            </a:r>
            <a:r>
              <a:rPr lang="en-US" altLang="zh-CN" sz="1200" dirty="0" err="1"/>
              <a:t>JSON.stringify</a:t>
            </a:r>
            <a:r>
              <a:rPr lang="en-US" altLang="zh-CN" sz="1200" dirty="0"/>
              <a:t>(err));</a:t>
            </a:r>
          </a:p>
          <a:p>
            <a:r>
              <a:rPr lang="en-US" altLang="zh-CN" sz="1200" dirty="0"/>
              <a:t>    });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8291849" y="1896750"/>
            <a:ext cx="3661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上述代码演示了发起HTTP请求的基本流程：</a:t>
            </a:r>
          </a:p>
          <a:p>
            <a:r>
              <a:rPr lang="zh-CN" altLang="en-US" sz="1200" dirty="0"/>
              <a:t>导入http模块。</a:t>
            </a:r>
          </a:p>
          <a:p>
            <a:r>
              <a:rPr lang="zh-CN" altLang="en-US" sz="1200" dirty="0"/>
              <a:t>创建httpRequest对象。需要注意的是，每个httpRequest对象对应一个HTTP请求任务，不可复用。</a:t>
            </a:r>
          </a:p>
          <a:p>
            <a:r>
              <a:rPr lang="zh-CN" altLang="en-US" sz="1200" dirty="0"/>
              <a:t>通过httpRequest对象发起HTTP请求。</a:t>
            </a:r>
          </a:p>
          <a:p>
            <a:r>
              <a:rPr lang="zh-CN" altLang="en-US" sz="1200" dirty="0"/>
              <a:t>处理HTTP请求返回的结果，并赋值给message变量。</a:t>
            </a:r>
          </a:p>
          <a:p>
            <a:r>
              <a:rPr lang="zh-CN" altLang="en-US" sz="1200" dirty="0"/>
              <a:t>界面重新渲染显示了新的message变量值。</a:t>
            </a:r>
          </a:p>
        </p:txBody>
      </p:sp>
    </p:spTree>
    <p:extLst>
      <p:ext uri="{BB962C8B-B14F-4D97-AF65-F5344CB8AC3E}">
        <p14:creationId xmlns:p14="http://schemas.microsoft.com/office/powerpoint/2010/main" val="19799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  </a:t>
            </a:r>
            <a:r>
              <a:rPr lang="zh-CN" altLang="en-US" dirty="0"/>
              <a:t>运行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58" y="1915559"/>
            <a:ext cx="5649183" cy="36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Web</a:t>
            </a:r>
            <a:r>
              <a:rPr lang="zh-CN" altLang="en-US" dirty="0"/>
              <a:t>组件概述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ArkUI</a:t>
            </a:r>
            <a:r>
              <a:rPr lang="zh-CN" altLang="en-US" dirty="0"/>
              <a:t>为我们提供了</a:t>
            </a:r>
            <a:r>
              <a:rPr lang="en-US" altLang="zh-CN" dirty="0"/>
              <a:t>Web</a:t>
            </a:r>
            <a:r>
              <a:rPr lang="zh-CN" altLang="en-US" dirty="0"/>
              <a:t>组件来加载网页，借助它就相当于在自己的应用程序中嵌入一个浏览器，从而非常轻松地展示各种各样的网页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7.3.1  </a:t>
            </a:r>
            <a:r>
              <a:rPr lang="zh-CN" altLang="en-US" dirty="0"/>
              <a:t>加载本地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r>
              <a:rPr lang="en-US" altLang="zh-CN" dirty="0"/>
              <a:t>7.3.2  </a:t>
            </a:r>
            <a:r>
              <a:rPr lang="zh-CN" altLang="en-US" dirty="0"/>
              <a:t>加载在线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r>
              <a:rPr lang="en-US" altLang="zh-CN" dirty="0"/>
              <a:t>7.3.3  </a:t>
            </a:r>
            <a:r>
              <a:rPr lang="zh-CN" altLang="en-US" dirty="0"/>
              <a:t>网页缩放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5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 </a:t>
            </a:r>
            <a:r>
              <a:rPr lang="zh-CN" altLang="en-US" dirty="0"/>
              <a:t>加载本地网页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Web</a:t>
            </a:r>
            <a:r>
              <a:rPr lang="zh-CN" altLang="en-US" dirty="0"/>
              <a:t>组件来加载本地网页非常简单，只需要创建一个</a:t>
            </a:r>
            <a:r>
              <a:rPr lang="en-US" altLang="zh-CN" dirty="0"/>
              <a:t>Web</a:t>
            </a:r>
            <a:r>
              <a:rPr lang="zh-CN" altLang="en-US" dirty="0"/>
              <a:t>组件，并传入两个参数就可以了。其中</a:t>
            </a:r>
            <a:r>
              <a:rPr lang="en-US" altLang="zh-CN" dirty="0" err="1"/>
              <a:t>src</a:t>
            </a:r>
            <a:r>
              <a:rPr lang="zh-CN" altLang="en-US" dirty="0"/>
              <a:t>指定引用的网页路径，</a:t>
            </a:r>
            <a:r>
              <a:rPr lang="en-US" altLang="zh-CN" dirty="0"/>
              <a:t>controller</a:t>
            </a:r>
            <a:r>
              <a:rPr lang="zh-CN" altLang="en-US" dirty="0"/>
              <a:t>为组件的控制器，通过</a:t>
            </a:r>
            <a:r>
              <a:rPr lang="en-US" altLang="zh-CN" dirty="0"/>
              <a:t>controller</a:t>
            </a:r>
            <a:r>
              <a:rPr lang="zh-CN" altLang="en-US" dirty="0"/>
              <a:t>绑定</a:t>
            </a:r>
            <a:r>
              <a:rPr lang="en-US" altLang="zh-CN" dirty="0"/>
              <a:t>Web</a:t>
            </a:r>
            <a:r>
              <a:rPr lang="zh-CN" altLang="en-US" dirty="0"/>
              <a:t>组件，用于实现对</a:t>
            </a:r>
            <a:r>
              <a:rPr lang="en-US" altLang="zh-CN" dirty="0"/>
              <a:t>Web</a:t>
            </a:r>
            <a:r>
              <a:rPr lang="zh-CN" altLang="en-US" dirty="0"/>
              <a:t>组件的控制。</a:t>
            </a:r>
          </a:p>
          <a:p>
            <a:pPr marL="0" indent="0">
              <a:buNone/>
            </a:pPr>
            <a:r>
              <a:rPr lang="zh-CN" altLang="en-US" dirty="0"/>
              <a:t>比如在</a:t>
            </a:r>
            <a:r>
              <a:rPr lang="en-US" altLang="zh-CN" dirty="0"/>
              <a:t>main/resources/</a:t>
            </a:r>
            <a:r>
              <a:rPr lang="en-US" altLang="zh-CN" dirty="0" err="1"/>
              <a:t>rawfile</a:t>
            </a:r>
            <a:r>
              <a:rPr lang="zh-CN" altLang="en-US" dirty="0"/>
              <a:t>目录下有一个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r>
              <a:rPr lang="en-US" altLang="zh-CN" dirty="0"/>
              <a:t>index.html</a:t>
            </a:r>
            <a:r>
              <a:rPr lang="zh-CN" altLang="en-US" dirty="0"/>
              <a:t>，可以通过</a:t>
            </a:r>
            <a:r>
              <a:rPr lang="en-US" altLang="zh-CN" dirty="0"/>
              <a:t>$</a:t>
            </a:r>
            <a:r>
              <a:rPr lang="en-US" altLang="zh-CN" dirty="0" err="1"/>
              <a:t>rawfile</a:t>
            </a:r>
            <a:r>
              <a:rPr lang="zh-CN" altLang="en-US" dirty="0"/>
              <a:t>引用本地网页资源，示例代码如下：</a:t>
            </a:r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SecondPage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controller: </a:t>
            </a:r>
            <a:r>
              <a:rPr lang="en-US" altLang="zh-CN" dirty="0" err="1"/>
              <a:t>WebController</a:t>
            </a:r>
            <a:r>
              <a:rPr lang="en-US" altLang="zh-CN" dirty="0"/>
              <a:t> = new </a:t>
            </a:r>
            <a:r>
              <a:rPr lang="en-US" altLang="zh-CN" dirty="0" err="1"/>
              <a:t>WebController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build() {</a:t>
            </a:r>
          </a:p>
          <a:p>
            <a:pPr marL="0" indent="0">
              <a:buNone/>
            </a:pPr>
            <a:r>
              <a:rPr lang="en-US" altLang="zh-CN" dirty="0"/>
              <a:t>    Column() {</a:t>
            </a:r>
          </a:p>
          <a:p>
            <a:pPr marL="0" indent="0">
              <a:buNone/>
            </a:pPr>
            <a:r>
              <a:rPr lang="en-US" altLang="zh-CN" dirty="0"/>
              <a:t>      Web({ </a:t>
            </a:r>
            <a:r>
              <a:rPr lang="en-US" altLang="zh-CN" dirty="0" err="1"/>
              <a:t>src</a:t>
            </a:r>
            <a:r>
              <a:rPr lang="en-US" altLang="zh-CN" dirty="0"/>
              <a:t>: $</a:t>
            </a:r>
            <a:r>
              <a:rPr lang="en-US" altLang="zh-CN" dirty="0" err="1"/>
              <a:t>rawfile</a:t>
            </a:r>
            <a:r>
              <a:rPr lang="en-US" altLang="zh-CN" dirty="0"/>
              <a:t>('index.html'), controller: </a:t>
            </a:r>
            <a:r>
              <a:rPr lang="en-US" altLang="zh-CN" dirty="0" err="1"/>
              <a:t>this.controller</a:t>
            </a:r>
            <a:r>
              <a:rPr lang="en-US" altLang="zh-CN" dirty="0"/>
              <a:t> })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3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 </a:t>
            </a:r>
            <a:r>
              <a:rPr lang="zh-CN" altLang="en-US" dirty="0"/>
              <a:t>加载在线网页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Web</a:t>
            </a:r>
            <a:r>
              <a:rPr lang="zh-CN" altLang="en-US" dirty="0"/>
              <a:t>组件来加载在线网页的示例代码如下：</a:t>
            </a:r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WebComponent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controller: </a:t>
            </a:r>
            <a:r>
              <a:rPr lang="en-US" altLang="zh-CN" dirty="0" err="1"/>
              <a:t>WebController</a:t>
            </a:r>
            <a:r>
              <a:rPr lang="en-US" altLang="zh-CN" dirty="0"/>
              <a:t> = new </a:t>
            </a:r>
            <a:r>
              <a:rPr lang="en-US" altLang="zh-CN" dirty="0" err="1"/>
              <a:t>WebController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build() {</a:t>
            </a:r>
          </a:p>
          <a:p>
            <a:pPr marL="0" indent="0">
              <a:buNone/>
            </a:pPr>
            <a:r>
              <a:rPr lang="en-US" altLang="zh-CN" dirty="0"/>
              <a:t>    Column() {</a:t>
            </a:r>
          </a:p>
          <a:p>
            <a:pPr marL="0" indent="0">
              <a:buNone/>
            </a:pPr>
            <a:r>
              <a:rPr lang="en-US" altLang="zh-CN" dirty="0"/>
              <a:t>      Web({ </a:t>
            </a:r>
            <a:r>
              <a:rPr lang="en-US" altLang="zh-CN" dirty="0" err="1"/>
              <a:t>src</a:t>
            </a:r>
            <a:r>
              <a:rPr lang="en-US" altLang="zh-CN" dirty="0"/>
              <a:t>: 'https://waylau.com/', controller: </a:t>
            </a:r>
            <a:r>
              <a:rPr lang="en-US" altLang="zh-CN" dirty="0" err="1"/>
              <a:t>this.controller</a:t>
            </a:r>
            <a:r>
              <a:rPr lang="en-US" altLang="zh-CN" dirty="0"/>
              <a:t> })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访问在线网页时还需要在</a:t>
            </a:r>
            <a:r>
              <a:rPr lang="en-US" altLang="zh-CN" dirty="0"/>
              <a:t>module.json5</a:t>
            </a:r>
            <a:r>
              <a:rPr lang="zh-CN" altLang="en-US" dirty="0"/>
              <a:t>文件中声明网络访问权限：</a:t>
            </a:r>
            <a:r>
              <a:rPr lang="en-US" altLang="zh-CN" dirty="0" err="1"/>
              <a:t>ohos.permission.INTERNET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1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 </a:t>
            </a:r>
            <a:r>
              <a:rPr lang="zh-CN" altLang="en-US" dirty="0"/>
              <a:t>网页缩放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431" y="1854557"/>
            <a:ext cx="10534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有的网页可能不能很好地适配手机屏幕，需要对其缩放才能有更好的效果，开发者可以根据需要给</a:t>
            </a:r>
            <a:r>
              <a:rPr lang="en-US" altLang="zh-CN" sz="1200" dirty="0"/>
              <a:t>Web</a:t>
            </a:r>
            <a:r>
              <a:rPr lang="zh-CN" altLang="en-US" sz="1200" dirty="0"/>
              <a:t>组件设置</a:t>
            </a:r>
            <a:r>
              <a:rPr lang="en-US" altLang="zh-CN" sz="1200" dirty="0" err="1"/>
              <a:t>zoomAccess</a:t>
            </a:r>
            <a:r>
              <a:rPr lang="zh-CN" altLang="en-US" sz="1200" dirty="0"/>
              <a:t>属性，</a:t>
            </a:r>
            <a:r>
              <a:rPr lang="en-US" altLang="zh-CN" sz="1200" dirty="0" err="1"/>
              <a:t>zoomAccess</a:t>
            </a:r>
            <a:r>
              <a:rPr lang="zh-CN" altLang="en-US" sz="1200" dirty="0"/>
              <a:t>属性用于设置是否支持手势进行缩放，默认允许执行缩放。</a:t>
            </a:r>
            <a:r>
              <a:rPr lang="en-US" altLang="zh-CN" sz="1200" dirty="0"/>
              <a:t>Web</a:t>
            </a:r>
            <a:r>
              <a:rPr lang="zh-CN" altLang="en-US" sz="1200" dirty="0"/>
              <a:t>组件默认支持手势进行缩放。代码如下：</a:t>
            </a:r>
          </a:p>
          <a:p>
            <a:r>
              <a:rPr lang="en-US" altLang="zh-CN" sz="1200" dirty="0"/>
              <a:t>Web({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:'https://waylau.com/', </a:t>
            </a:r>
            <a:r>
              <a:rPr lang="en-US" altLang="zh-CN" sz="1200" dirty="0" err="1"/>
              <a:t>controller:this.controller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zoomAccess</a:t>
            </a:r>
            <a:r>
              <a:rPr lang="en-US" altLang="zh-CN" sz="1200" dirty="0"/>
              <a:t>(true)</a:t>
            </a:r>
          </a:p>
          <a:p>
            <a:r>
              <a:rPr lang="zh-CN" altLang="en-US" sz="1200" dirty="0"/>
              <a:t>还可以使用</a:t>
            </a:r>
            <a:r>
              <a:rPr lang="en-US" altLang="zh-CN" sz="1200" dirty="0"/>
              <a:t>zoom(factor: number)</a:t>
            </a:r>
            <a:r>
              <a:rPr lang="zh-CN" altLang="en-US" sz="1200" dirty="0"/>
              <a:t>方法来设置网站的缩放比例。其中</a:t>
            </a:r>
            <a:r>
              <a:rPr lang="en-US" altLang="zh-CN" sz="1200" dirty="0"/>
              <a:t>factor</a:t>
            </a:r>
            <a:r>
              <a:rPr lang="zh-CN" altLang="en-US" sz="1200" dirty="0"/>
              <a:t>表示缩放倍数，下面的示例为，当单击一次按钮时，页面放大为原来的</a:t>
            </a:r>
            <a:r>
              <a:rPr lang="en-US" altLang="zh-CN" sz="1200" dirty="0"/>
              <a:t>1.5</a:t>
            </a:r>
            <a:r>
              <a:rPr lang="zh-CN" altLang="en-US" sz="1200" dirty="0"/>
              <a:t>倍。</a:t>
            </a:r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WebComponent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controller: </a:t>
            </a:r>
            <a:r>
              <a:rPr lang="en-US" altLang="zh-CN" sz="1200" dirty="0" err="1"/>
              <a:t>WebController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WebController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factor: number = 1.5;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Button('zoom')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this.controller.zoom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this.factor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})</a:t>
            </a:r>
          </a:p>
          <a:p>
            <a:r>
              <a:rPr lang="en-US" altLang="zh-CN" sz="1200" dirty="0"/>
              <a:t>      Web({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: 'https://waylau.com/', controller: </a:t>
            </a:r>
            <a:r>
              <a:rPr lang="en-US" altLang="zh-CN" sz="1200" dirty="0" err="1"/>
              <a:t>this.controller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96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7.3.4  </a:t>
            </a:r>
            <a:r>
              <a:rPr lang="zh-CN" altLang="en-US" dirty="0"/>
              <a:t>文本缩放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431" y="1854557"/>
            <a:ext cx="10534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如果需要对文本进行缩放，可以使用</a:t>
            </a:r>
            <a:r>
              <a:rPr lang="en-US" altLang="zh-CN" sz="1600" dirty="0" err="1"/>
              <a:t>textZoomAtio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textZoomAtio</a:t>
            </a:r>
            <a:r>
              <a:rPr lang="en-US" altLang="zh-CN" sz="1600" dirty="0"/>
              <a:t>: number)</a:t>
            </a:r>
            <a:r>
              <a:rPr lang="zh-CN" altLang="en-US" sz="1600" dirty="0"/>
              <a:t>方法。其中</a:t>
            </a:r>
            <a:r>
              <a:rPr lang="en-US" altLang="zh-CN" sz="1600" dirty="0" err="1"/>
              <a:t>textZoomAtio</a:t>
            </a:r>
            <a:r>
              <a:rPr lang="zh-CN" altLang="en-US" sz="1600" dirty="0"/>
              <a:t>用于设置页面的文本缩放百分比，默认值为</a:t>
            </a:r>
            <a:r>
              <a:rPr lang="en-US" altLang="zh-CN" sz="1600" dirty="0"/>
              <a:t>100</a:t>
            </a:r>
            <a:r>
              <a:rPr lang="zh-CN" altLang="en-US" sz="1600" dirty="0"/>
              <a:t>，表示</a:t>
            </a:r>
            <a:r>
              <a:rPr lang="en-US" altLang="zh-CN" sz="1600" dirty="0"/>
              <a:t>100%</a:t>
            </a:r>
            <a:r>
              <a:rPr lang="zh-CN" altLang="en-US" sz="1600" dirty="0"/>
              <a:t>，以下示例代码将文本放大为原来的</a:t>
            </a:r>
            <a:r>
              <a:rPr lang="en-US" altLang="zh-CN" sz="1600" dirty="0"/>
              <a:t>1.5</a:t>
            </a:r>
            <a:r>
              <a:rPr lang="zh-CN" altLang="en-US" sz="1600" dirty="0"/>
              <a:t>倍。</a:t>
            </a:r>
          </a:p>
          <a:p>
            <a:r>
              <a:rPr lang="en-US" altLang="zh-CN" sz="1600" dirty="0"/>
              <a:t>Web({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:'https://waylau.com/', </a:t>
            </a:r>
            <a:r>
              <a:rPr lang="en-US" altLang="zh-CN" sz="1600" dirty="0" err="1"/>
              <a:t>controller:this.controller</a:t>
            </a:r>
            <a:r>
              <a:rPr lang="en-US" altLang="zh-CN" sz="1600" dirty="0"/>
              <a:t> })</a:t>
            </a:r>
          </a:p>
          <a:p>
            <a:r>
              <a:rPr lang="en-US" altLang="zh-CN" sz="1600" dirty="0"/>
              <a:t>    .</a:t>
            </a:r>
            <a:r>
              <a:rPr lang="en-US" altLang="zh-CN" sz="1600" dirty="0" err="1"/>
              <a:t>textZoomAtio</a:t>
            </a:r>
            <a:r>
              <a:rPr lang="en-US" altLang="zh-CN" sz="1600" dirty="0"/>
              <a:t>(150)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561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7.3.5  Web</a:t>
            </a:r>
            <a:r>
              <a:rPr lang="zh-CN" altLang="en-US" dirty="0"/>
              <a:t>组件事件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431" y="1854557"/>
            <a:ext cx="1053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Web</a:t>
            </a:r>
            <a:r>
              <a:rPr lang="zh-CN" altLang="en-US" sz="1600" dirty="0"/>
              <a:t>组件还提供了处理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的对话框、网页加载进度及各种通知与请求事件的方法。例如</a:t>
            </a:r>
            <a:r>
              <a:rPr lang="en-US" altLang="zh-CN" sz="1600" dirty="0" err="1"/>
              <a:t>onProgressChange</a:t>
            </a:r>
            <a:r>
              <a:rPr lang="zh-CN" altLang="en-US" sz="1600" dirty="0"/>
              <a:t>可以监听网页的加载进度，</a:t>
            </a:r>
            <a:r>
              <a:rPr lang="en-US" altLang="zh-CN" sz="1600" dirty="0" err="1"/>
              <a:t>onPageEnd</a:t>
            </a:r>
            <a:r>
              <a:rPr lang="zh-CN" altLang="en-US" sz="1600" dirty="0"/>
              <a:t>在网页加载完成时触发该回调，且只在主</a:t>
            </a:r>
            <a:r>
              <a:rPr lang="en-US" altLang="zh-CN" sz="1600" dirty="0"/>
              <a:t>Frame</a:t>
            </a:r>
            <a:r>
              <a:rPr lang="zh-CN" altLang="en-US" sz="1600" dirty="0"/>
              <a:t>触发，</a:t>
            </a:r>
            <a:r>
              <a:rPr lang="en-US" altLang="zh-CN" sz="1600" dirty="0" err="1"/>
              <a:t>onConfirm</a:t>
            </a:r>
            <a:r>
              <a:rPr lang="zh-CN" altLang="en-US" sz="1600" dirty="0"/>
              <a:t>则在网页触发</a:t>
            </a:r>
            <a:r>
              <a:rPr lang="en-US" altLang="zh-CN" sz="1600" dirty="0"/>
              <a:t>confirm</a:t>
            </a:r>
            <a:r>
              <a:rPr lang="zh-CN" altLang="en-US" sz="1600" dirty="0"/>
              <a:t>告警弹窗时触发回调。</a:t>
            </a:r>
          </a:p>
        </p:txBody>
      </p:sp>
    </p:spTree>
    <p:extLst>
      <p:ext uri="{BB962C8B-B14F-4D97-AF65-F5344CB8AC3E}">
        <p14:creationId xmlns:p14="http://schemas.microsoft.com/office/powerpoint/2010/main" val="6054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7.3.6  Web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交互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431" y="1854557"/>
            <a:ext cx="1053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在开发专为适配</a:t>
            </a:r>
            <a:r>
              <a:rPr lang="en-US" altLang="zh-CN" sz="1600" dirty="0"/>
              <a:t>Web</a:t>
            </a:r>
            <a:r>
              <a:rPr lang="zh-CN" altLang="en-US" sz="1600" dirty="0"/>
              <a:t>组件的网页时，可以实现</a:t>
            </a:r>
            <a:r>
              <a:rPr lang="en-US" altLang="zh-CN" sz="1600" dirty="0"/>
              <a:t>Web</a:t>
            </a:r>
            <a:r>
              <a:rPr lang="zh-CN" altLang="en-US" sz="1600" dirty="0"/>
              <a:t>组件和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代码之间的交互。</a:t>
            </a:r>
            <a:r>
              <a:rPr lang="en-US" altLang="zh-CN" sz="1600" dirty="0"/>
              <a:t>Web</a:t>
            </a:r>
            <a:r>
              <a:rPr lang="zh-CN" altLang="en-US" sz="1600" dirty="0"/>
              <a:t>组件可以调用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方法，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也可以调用</a:t>
            </a:r>
            <a:r>
              <a:rPr lang="en-US" altLang="zh-CN" sz="1600" dirty="0"/>
              <a:t>Web</a:t>
            </a:r>
            <a:r>
              <a:rPr lang="zh-CN" altLang="en-US" sz="1600" dirty="0"/>
              <a:t>组件中的方法。</a:t>
            </a:r>
          </a:p>
        </p:txBody>
      </p:sp>
    </p:spTree>
    <p:extLst>
      <p:ext uri="{BB962C8B-B14F-4D97-AF65-F5344CB8AC3E}">
        <p14:creationId xmlns:p14="http://schemas.microsoft.com/office/powerpoint/2010/main" val="407795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组件调用</a:t>
            </a:r>
            <a:r>
              <a:rPr lang="en-US" altLang="zh-CN" dirty="0"/>
              <a:t>JavaScript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481071"/>
            <a:ext cx="41974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如果希望加载的网页在</a:t>
            </a:r>
            <a:r>
              <a:rPr lang="en-US" altLang="zh-CN" sz="1200" dirty="0"/>
              <a:t>Web</a:t>
            </a:r>
            <a:r>
              <a:rPr lang="zh-CN" altLang="en-US" sz="1200" dirty="0"/>
              <a:t>组件中运行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，则必须为你的</a:t>
            </a:r>
            <a:r>
              <a:rPr lang="en-US" altLang="zh-CN" sz="1200" dirty="0"/>
              <a:t>Web</a:t>
            </a:r>
            <a:r>
              <a:rPr lang="zh-CN" altLang="en-US" sz="1200" dirty="0"/>
              <a:t>组件启用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功能，默认情况下是允许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执行的。</a:t>
            </a:r>
          </a:p>
          <a:p>
            <a:r>
              <a:rPr lang="zh-CN" altLang="en-US" sz="1200" dirty="0"/>
              <a:t>可以在</a:t>
            </a:r>
            <a:r>
              <a:rPr lang="en-US" altLang="zh-CN" sz="1200" dirty="0"/>
              <a:t>Web</a:t>
            </a:r>
            <a:r>
              <a:rPr lang="zh-CN" altLang="en-US" sz="1200" dirty="0"/>
              <a:t>组件的</a:t>
            </a:r>
            <a:r>
              <a:rPr lang="en-US" altLang="zh-CN" sz="1200" dirty="0" err="1"/>
              <a:t>onPageEnd</a:t>
            </a:r>
            <a:r>
              <a:rPr lang="zh-CN" altLang="en-US" sz="1200" dirty="0"/>
              <a:t>事件中添加</a:t>
            </a:r>
            <a:r>
              <a:rPr lang="en-US" altLang="zh-CN" sz="1200" dirty="0" err="1"/>
              <a:t>runJavaScript</a:t>
            </a:r>
            <a:r>
              <a:rPr lang="zh-CN" altLang="en-US" sz="1200" dirty="0"/>
              <a:t>方法。事件是网页加载完成时的回调，</a:t>
            </a:r>
            <a:r>
              <a:rPr lang="en-US" altLang="zh-CN" sz="1200" dirty="0" err="1"/>
              <a:t>runJavaScript</a:t>
            </a:r>
            <a:r>
              <a:rPr lang="zh-CN" altLang="en-US" sz="1200" dirty="0"/>
              <a:t>方法可以执行</a:t>
            </a:r>
            <a:r>
              <a:rPr lang="en-US" altLang="zh-CN" sz="1200" dirty="0"/>
              <a:t>HTML</a:t>
            </a:r>
            <a:r>
              <a:rPr lang="zh-CN" altLang="en-US" sz="1200" dirty="0"/>
              <a:t>中的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脚本。</a:t>
            </a:r>
          </a:p>
          <a:p>
            <a:r>
              <a:rPr lang="zh-CN" altLang="en-US" sz="1200" dirty="0"/>
              <a:t>示例如下：</a:t>
            </a:r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WebComponent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controller: </a:t>
            </a:r>
            <a:r>
              <a:rPr lang="en-US" altLang="zh-CN" sz="1200" dirty="0" err="1"/>
              <a:t>WebController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WebController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@State </a:t>
            </a:r>
            <a:r>
              <a:rPr lang="en-US" altLang="zh-CN" sz="1200" dirty="0" err="1"/>
              <a:t>webResult</a:t>
            </a:r>
            <a:r>
              <a:rPr lang="en-US" altLang="zh-CN" sz="1200" dirty="0"/>
              <a:t>: string = ''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</a:t>
            </a:r>
            <a:r>
              <a:rPr lang="en-US" altLang="zh-CN" sz="1200" dirty="0" err="1"/>
              <a:t>this.webResult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Web({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('index.html'), controller: </a:t>
            </a:r>
            <a:r>
              <a:rPr lang="en-US" altLang="zh-CN" sz="1200" dirty="0" err="1"/>
              <a:t>this.controller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javaScriptAccess</a:t>
            </a:r>
            <a:r>
              <a:rPr lang="en-US" altLang="zh-CN" sz="1200" dirty="0"/>
              <a:t>(true)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onPageEnd</a:t>
            </a:r>
            <a:r>
              <a:rPr lang="en-US" altLang="zh-CN" sz="1200" dirty="0"/>
              <a:t>(e =&gt;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this.controller.runJavaScript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      script: 'test()',</a:t>
            </a:r>
          </a:p>
          <a:p>
            <a:r>
              <a:rPr lang="en-US" altLang="zh-CN" sz="1200" dirty="0"/>
              <a:t>          callback: (result: string)=&gt;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this.webResult</a:t>
            </a:r>
            <a:r>
              <a:rPr lang="en-US" altLang="zh-CN" sz="1200" dirty="0"/>
              <a:t> = result</a:t>
            </a:r>
          </a:p>
          <a:p>
            <a:r>
              <a:rPr lang="en-US" altLang="zh-CN" sz="1200" dirty="0"/>
              <a:t>          }});</a:t>
            </a:r>
          </a:p>
          <a:p>
            <a:r>
              <a:rPr lang="en-US" altLang="zh-CN" sz="1200" dirty="0"/>
              <a:t>     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4572" y="1481071"/>
            <a:ext cx="4197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&lt;!-- index.html --&gt;</a:t>
            </a:r>
          </a:p>
          <a:p>
            <a:r>
              <a:rPr lang="en-US" altLang="zh-CN" sz="1200" dirty="0"/>
              <a:t>&lt;!DOCTYPE html&gt;</a:t>
            </a:r>
          </a:p>
          <a:p>
            <a:r>
              <a:rPr lang="en-US" altLang="zh-CN" sz="1200" dirty="0"/>
              <a:t>&lt;html&gt;</a:t>
            </a:r>
          </a:p>
          <a:p>
            <a:r>
              <a:rPr lang="en-US" altLang="zh-CN" sz="1200" dirty="0"/>
              <a:t>  &lt;meta charset="utf-8"&gt;</a:t>
            </a:r>
          </a:p>
          <a:p>
            <a:r>
              <a:rPr lang="en-US" altLang="zh-CN" sz="1200" dirty="0"/>
              <a:t>  &lt;body&gt;</a:t>
            </a:r>
          </a:p>
          <a:p>
            <a:r>
              <a:rPr lang="en-US" altLang="zh-CN" sz="1200" dirty="0"/>
              <a:t>  &lt;/body&gt;</a:t>
            </a:r>
          </a:p>
          <a:p>
            <a:r>
              <a:rPr lang="en-US" altLang="zh-CN" sz="1200" dirty="0"/>
              <a:t>  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function test() {</a:t>
            </a:r>
          </a:p>
          <a:p>
            <a:r>
              <a:rPr lang="en-US" altLang="zh-CN" sz="1200" dirty="0"/>
              <a:t>      return "This value is from index.html"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  &lt;/script&gt;</a:t>
            </a:r>
          </a:p>
          <a:p>
            <a:r>
              <a:rPr lang="en-US" altLang="zh-CN" sz="1200" dirty="0"/>
              <a:t>&lt;/html&gt;</a:t>
            </a:r>
          </a:p>
          <a:p>
            <a:r>
              <a:rPr lang="zh-CN" altLang="en-US" sz="1200" dirty="0"/>
              <a:t>当页面加载完成时，触发</a:t>
            </a:r>
            <a:r>
              <a:rPr lang="en-US" altLang="zh-CN" sz="1200" dirty="0" err="1"/>
              <a:t>onPageEnd</a:t>
            </a:r>
            <a:r>
              <a:rPr lang="zh-CN" altLang="en-US" sz="1200" dirty="0"/>
              <a:t>事件，调用</a:t>
            </a:r>
            <a:r>
              <a:rPr lang="en-US" altLang="zh-CN" sz="1200" dirty="0"/>
              <a:t>HTML</a:t>
            </a:r>
            <a:r>
              <a:rPr lang="zh-CN" altLang="en-US" sz="1200" dirty="0"/>
              <a:t>文件中的</a:t>
            </a:r>
            <a:r>
              <a:rPr lang="en-US" altLang="zh-CN" sz="1200" dirty="0"/>
              <a:t>test</a:t>
            </a:r>
            <a:r>
              <a:rPr lang="zh-CN" altLang="en-US" sz="1200" dirty="0"/>
              <a:t>方法并将结果返回给</a:t>
            </a:r>
            <a:r>
              <a:rPr lang="en-US" altLang="zh-CN" sz="1200" dirty="0"/>
              <a:t>Web</a:t>
            </a:r>
            <a:r>
              <a:rPr lang="zh-CN" altLang="en-US" sz="1200" dirty="0"/>
              <a:t>组件。</a:t>
            </a:r>
          </a:p>
        </p:txBody>
      </p:sp>
    </p:spTree>
    <p:extLst>
      <p:ext uri="{BB962C8B-B14F-4D97-AF65-F5344CB8AC3E}">
        <p14:creationId xmlns:p14="http://schemas.microsoft.com/office/powerpoint/2010/main" val="37642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</a:t>
            </a:r>
            <a:r>
              <a:rPr lang="en-US" altLang="zh-CN" dirty="0" err="1"/>
              <a:t>HarmonyOS</a:t>
            </a:r>
            <a:r>
              <a:rPr lang="zh-CN" altLang="en-US" dirty="0"/>
              <a:t>的网络编程，内容包括</a:t>
            </a:r>
            <a:r>
              <a:rPr lang="en-US" altLang="zh-CN" dirty="0"/>
              <a:t>HTTP</a:t>
            </a:r>
            <a:r>
              <a:rPr lang="zh-CN" altLang="en-US" dirty="0"/>
              <a:t>数据请求以及</a:t>
            </a:r>
            <a:r>
              <a:rPr lang="en-US" altLang="zh-CN" dirty="0"/>
              <a:t>Web</a:t>
            </a:r>
            <a:r>
              <a:rPr lang="zh-CN" altLang="en-US" dirty="0"/>
              <a:t>组件的使用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调用</a:t>
            </a:r>
            <a:r>
              <a:rPr lang="en-US" altLang="zh-CN" dirty="0"/>
              <a:t>Web</a:t>
            </a:r>
            <a:r>
              <a:rPr lang="zh-CN" altLang="en-US" dirty="0"/>
              <a:t>组件方法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1987" y="1815921"/>
            <a:ext cx="3888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可以使用</a:t>
            </a:r>
            <a:r>
              <a:rPr lang="en-US" altLang="zh-CN" sz="1200" dirty="0" err="1"/>
              <a:t>registerJavaScriptProxy</a:t>
            </a:r>
            <a:r>
              <a:rPr lang="zh-CN" altLang="en-US" sz="1200" dirty="0"/>
              <a:t>将</a:t>
            </a:r>
            <a:r>
              <a:rPr lang="en-US" altLang="zh-CN" sz="1200" dirty="0"/>
              <a:t>Web</a:t>
            </a:r>
            <a:r>
              <a:rPr lang="zh-CN" altLang="en-US" sz="1200" dirty="0"/>
              <a:t>组件中的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对象注入</a:t>
            </a:r>
            <a:r>
              <a:rPr lang="en-US" altLang="zh-CN" sz="1200" dirty="0"/>
              <a:t>window</a:t>
            </a:r>
            <a:r>
              <a:rPr lang="zh-CN" altLang="en-US" sz="1200" dirty="0"/>
              <a:t>对象中，这样网页中的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就可以直接调用该对象了。需要注意的是，要想</a:t>
            </a:r>
            <a:r>
              <a:rPr lang="en-US" altLang="zh-CN" sz="1200" dirty="0" err="1"/>
              <a:t>registerJavaScriptProxy</a:t>
            </a:r>
            <a:r>
              <a:rPr lang="zh-CN" altLang="en-US" sz="1200" dirty="0"/>
              <a:t>方法生效，必须调用</a:t>
            </a:r>
            <a:r>
              <a:rPr lang="en-US" altLang="zh-CN" sz="1200" dirty="0"/>
              <a:t>refresh</a:t>
            </a:r>
            <a:r>
              <a:rPr lang="zh-CN" altLang="en-US" sz="1200" dirty="0"/>
              <a:t>方法。</a:t>
            </a:r>
          </a:p>
          <a:p>
            <a:r>
              <a:rPr lang="zh-CN" altLang="en-US" sz="1200" dirty="0"/>
              <a:t>下面的示例将</a:t>
            </a:r>
            <a:r>
              <a:rPr lang="en-US" altLang="zh-CN" sz="1200" dirty="0" err="1"/>
              <a:t>ets</a:t>
            </a:r>
            <a:r>
              <a:rPr lang="zh-CN" altLang="en-US" sz="1200" dirty="0"/>
              <a:t>文件中的对象</a:t>
            </a:r>
            <a:r>
              <a:rPr lang="en-US" altLang="zh-CN" sz="1200" dirty="0" err="1"/>
              <a:t>testObj</a:t>
            </a:r>
            <a:r>
              <a:rPr lang="zh-CN" altLang="en-US" sz="1200" dirty="0"/>
              <a:t>注入</a:t>
            </a:r>
            <a:r>
              <a:rPr lang="en-US" altLang="zh-CN" sz="1200" dirty="0"/>
              <a:t>window</a:t>
            </a:r>
            <a:r>
              <a:rPr lang="zh-CN" altLang="en-US" sz="1200" dirty="0"/>
              <a:t>对象中。</a:t>
            </a:r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WebComponent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@State </a:t>
            </a:r>
            <a:r>
              <a:rPr lang="en-US" altLang="zh-CN" sz="1200" dirty="0" err="1"/>
              <a:t>dataFromHtml</a:t>
            </a:r>
            <a:r>
              <a:rPr lang="en-US" altLang="zh-CN" sz="1200" dirty="0"/>
              <a:t>: string = ''</a:t>
            </a:r>
          </a:p>
          <a:p>
            <a:r>
              <a:rPr lang="en-US" altLang="zh-CN" sz="1200" dirty="0"/>
              <a:t>  controller: </a:t>
            </a:r>
            <a:r>
              <a:rPr lang="en-US" altLang="zh-CN" sz="1200" dirty="0" err="1"/>
              <a:t>WebController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WebController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testObj</a:t>
            </a:r>
            <a:r>
              <a:rPr lang="en-US" altLang="zh-CN" sz="1200" dirty="0"/>
              <a:t> = {</a:t>
            </a:r>
          </a:p>
          <a:p>
            <a:r>
              <a:rPr lang="en-US" altLang="zh-CN" sz="1200" dirty="0"/>
              <a:t>    test: (data) =&gt; {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this.dataFromHtml</a:t>
            </a:r>
            <a:r>
              <a:rPr lang="en-US" altLang="zh-CN" sz="1200" dirty="0"/>
              <a:t> = data</a:t>
            </a:r>
          </a:p>
          <a:p>
            <a:r>
              <a:rPr lang="en-US" altLang="zh-CN" sz="1200" dirty="0"/>
              <a:t>      return "</a:t>
            </a:r>
            <a:r>
              <a:rPr lang="en-US" altLang="zh-CN" sz="1200" dirty="0" err="1"/>
              <a:t>ArkUI</a:t>
            </a:r>
            <a:r>
              <a:rPr lang="en-US" altLang="zh-CN" sz="1200" dirty="0"/>
              <a:t> Web Component";</a:t>
            </a:r>
          </a:p>
          <a:p>
            <a:r>
              <a:rPr lang="en-US" altLang="zh-CN" sz="1200" dirty="0"/>
              <a:t>    },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toString</a:t>
            </a:r>
            <a:r>
              <a:rPr lang="en-US" altLang="zh-CN" sz="1200" dirty="0"/>
              <a:t>: () =&gt; {</a:t>
            </a:r>
          </a:p>
          <a:p>
            <a:r>
              <a:rPr lang="en-US" altLang="zh-CN" sz="1200" dirty="0"/>
              <a:t>      console.log('Web Component </a:t>
            </a:r>
            <a:r>
              <a:rPr lang="en-US" altLang="zh-CN" sz="1200" dirty="0" err="1"/>
              <a:t>toString</a:t>
            </a:r>
            <a:r>
              <a:rPr lang="en-US" altLang="zh-CN" sz="1200" dirty="0"/>
              <a:t>');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endParaRPr lang="en-US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4841920" y="1690688"/>
            <a:ext cx="3645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</a:t>
            </a:r>
            <a:r>
              <a:rPr lang="en-US" altLang="zh-CN" sz="1200" dirty="0" err="1"/>
              <a:t>this.dataFromHtml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Button('Register JavaScript To Window').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this.controller.registerJavaScriptProxy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        object: </a:t>
            </a:r>
            <a:r>
              <a:rPr lang="en-US" altLang="zh-CN" sz="1200" dirty="0" err="1"/>
              <a:t>this.testObj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    name: "</a:t>
            </a:r>
            <a:r>
              <a:rPr lang="en-US" altLang="zh-CN" sz="1200" dirty="0" err="1"/>
              <a:t>objName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methodList</a:t>
            </a:r>
            <a:r>
              <a:rPr lang="en-US" altLang="zh-CN" sz="1200" dirty="0"/>
              <a:t>: ["test", "</a:t>
            </a:r>
            <a:r>
              <a:rPr lang="en-US" altLang="zh-CN" sz="1200" dirty="0" err="1"/>
              <a:t>toString</a:t>
            </a:r>
            <a:r>
              <a:rPr lang="en-US" altLang="zh-CN" sz="1200" dirty="0"/>
              <a:t>"],</a:t>
            </a:r>
          </a:p>
          <a:p>
            <a:r>
              <a:rPr lang="en-US" altLang="zh-CN" sz="1200" dirty="0"/>
              <a:t>          });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this.controller.refresh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})</a:t>
            </a:r>
          </a:p>
          <a:p>
            <a:r>
              <a:rPr lang="en-US" altLang="zh-CN" sz="1200" dirty="0"/>
              <a:t>      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Web({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('index.html'), controller: </a:t>
            </a:r>
            <a:r>
              <a:rPr lang="en-US" altLang="zh-CN" sz="1200" dirty="0" err="1"/>
              <a:t>this.controller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javaScriptAccess</a:t>
            </a:r>
            <a:r>
              <a:rPr lang="en-US" altLang="zh-CN" sz="1200" dirty="0"/>
              <a:t>(true)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023259" y="785611"/>
            <a:ext cx="274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其中</a:t>
            </a:r>
            <a:r>
              <a:rPr lang="en-US" altLang="zh-CN" sz="1200" dirty="0"/>
              <a:t>object</a:t>
            </a:r>
            <a:r>
              <a:rPr lang="zh-CN" altLang="en-US" sz="1200" dirty="0"/>
              <a:t>表示参与注册的对象；</a:t>
            </a:r>
            <a:r>
              <a:rPr lang="en-US" altLang="zh-CN" sz="1200" dirty="0"/>
              <a:t>name</a:t>
            </a:r>
            <a:r>
              <a:rPr lang="zh-CN" altLang="en-US" sz="1200" dirty="0"/>
              <a:t>表示注册对象的名称为</a:t>
            </a:r>
            <a:r>
              <a:rPr lang="en-US" altLang="zh-CN" sz="1200" dirty="0" err="1"/>
              <a:t>objName</a:t>
            </a:r>
            <a:r>
              <a:rPr lang="zh-CN" altLang="en-US" sz="1200" dirty="0"/>
              <a:t>，与</a:t>
            </a:r>
            <a:r>
              <a:rPr lang="en-US" altLang="zh-CN" sz="1200" dirty="0"/>
              <a:t>window</a:t>
            </a:r>
            <a:r>
              <a:rPr lang="zh-CN" altLang="en-US" sz="1200" dirty="0"/>
              <a:t>中调用的对象名一致；</a:t>
            </a:r>
            <a:r>
              <a:rPr lang="en-US" altLang="zh-CN" sz="1200" dirty="0" err="1"/>
              <a:t>methodList</a:t>
            </a:r>
            <a:r>
              <a:rPr lang="zh-CN" altLang="en-US" sz="1200" dirty="0"/>
              <a:t>表示参与注册的应用侧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对象的方法，包含</a:t>
            </a:r>
            <a:r>
              <a:rPr lang="en-US" altLang="zh-CN" sz="1200" dirty="0"/>
              <a:t>test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toString</a:t>
            </a:r>
            <a:r>
              <a:rPr lang="zh-CN" altLang="en-US" sz="1200" dirty="0"/>
              <a:t>两个方法。在</a:t>
            </a:r>
            <a:r>
              <a:rPr lang="en-US" altLang="zh-CN" sz="1200" dirty="0"/>
              <a:t>HTML</a:t>
            </a:r>
            <a:r>
              <a:rPr lang="zh-CN" altLang="en-US" sz="1200" dirty="0"/>
              <a:t>中使用的时候，直接使用</a:t>
            </a:r>
            <a:r>
              <a:rPr lang="en-US" altLang="zh-CN" sz="1200" dirty="0" err="1"/>
              <a:t>objName</a:t>
            </a:r>
            <a:r>
              <a:rPr lang="zh-CN" altLang="en-US" sz="1200" dirty="0"/>
              <a:t>调用</a:t>
            </a:r>
            <a:r>
              <a:rPr lang="en-US" altLang="zh-CN" sz="1200" dirty="0" err="1"/>
              <a:t>methodList</a:t>
            </a:r>
            <a:r>
              <a:rPr lang="zh-CN" altLang="en-US" sz="1200" dirty="0"/>
              <a:t>中对应的方法即可，示例如下：</a:t>
            </a:r>
          </a:p>
          <a:p>
            <a:r>
              <a:rPr lang="en-US" altLang="zh-CN" sz="1200" dirty="0"/>
              <a:t>//index.html</a:t>
            </a:r>
          </a:p>
          <a:p>
            <a:r>
              <a:rPr lang="en-US" altLang="zh-CN" sz="1200" dirty="0"/>
              <a:t>&lt;!DOCTYPE html&gt;</a:t>
            </a:r>
          </a:p>
          <a:p>
            <a:r>
              <a:rPr lang="en-US" altLang="zh-CN" sz="1200" dirty="0"/>
              <a:t>&lt;html&gt;</a:t>
            </a:r>
          </a:p>
          <a:p>
            <a:r>
              <a:rPr lang="en-US" altLang="zh-CN" sz="1200" dirty="0"/>
              <a:t>&lt;meta charset="utf-8"&gt;</a:t>
            </a:r>
          </a:p>
          <a:p>
            <a:r>
              <a:rPr lang="en-US" altLang="zh-CN" sz="1200" dirty="0"/>
              <a:t>&lt;body&gt;</a:t>
            </a:r>
          </a:p>
          <a:p>
            <a:r>
              <a:rPr lang="en-US" altLang="zh-CN" sz="1200" dirty="0"/>
              <a:t>&lt;button 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htmlTest</a:t>
            </a:r>
            <a:r>
              <a:rPr lang="en-US" altLang="zh-CN" sz="1200" dirty="0"/>
              <a:t>()"&gt;</a:t>
            </a:r>
            <a:r>
              <a:rPr lang="zh-CN" altLang="en-US" sz="1200" dirty="0"/>
              <a:t>调用</a:t>
            </a:r>
            <a:r>
              <a:rPr lang="en-US" altLang="zh-CN" sz="1200" dirty="0"/>
              <a:t>Web</a:t>
            </a:r>
            <a:r>
              <a:rPr lang="zh-CN" altLang="en-US" sz="1200" dirty="0"/>
              <a:t>组件中的方法</a:t>
            </a:r>
            <a:r>
              <a:rPr lang="en-US" altLang="zh-CN" sz="1200" dirty="0"/>
              <a:t>&lt;/button&gt;</a:t>
            </a:r>
          </a:p>
          <a:p>
            <a:r>
              <a:rPr lang="en-US" altLang="zh-CN" sz="1200" dirty="0"/>
              <a:t>&lt;/body&gt;</a:t>
            </a:r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  function </a:t>
            </a:r>
            <a:r>
              <a:rPr lang="en-US" altLang="zh-CN" sz="1200" dirty="0" err="1"/>
              <a:t>htmlTest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str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objName.test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from Html");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&lt;/script&gt;</a:t>
            </a:r>
          </a:p>
          <a:p>
            <a:r>
              <a:rPr lang="en-US" altLang="zh-CN" sz="1200" dirty="0"/>
              <a:t>&lt;/html&gt;</a:t>
            </a:r>
          </a:p>
          <a:p>
            <a:r>
              <a:rPr lang="zh-CN" altLang="en-US" sz="1200" dirty="0"/>
              <a:t>还可以使用</a:t>
            </a:r>
            <a:r>
              <a:rPr lang="en-US" altLang="zh-CN" sz="1200" dirty="0" err="1"/>
              <a:t>deleteJavaScriptRegister</a:t>
            </a:r>
            <a:r>
              <a:rPr lang="zh-CN" altLang="en-US" sz="1200" dirty="0"/>
              <a:t>删除通过</a:t>
            </a:r>
            <a:r>
              <a:rPr lang="en-US" altLang="zh-CN" sz="1200" dirty="0" err="1"/>
              <a:t>registerJavaScriptProxy</a:t>
            </a:r>
            <a:r>
              <a:rPr lang="zh-CN" altLang="en-US" sz="1200" dirty="0"/>
              <a:t>注册到</a:t>
            </a:r>
            <a:r>
              <a:rPr lang="en-US" altLang="zh-CN" sz="1200" dirty="0"/>
              <a:t>window</a:t>
            </a:r>
            <a:r>
              <a:rPr lang="zh-CN" altLang="en-US" sz="1200" dirty="0"/>
              <a:t>上的指定</a:t>
            </a:r>
            <a:r>
              <a:rPr lang="en-US" altLang="zh-CN" sz="1200" dirty="0"/>
              <a:t>name</a:t>
            </a:r>
            <a:r>
              <a:rPr lang="zh-CN" altLang="en-US" sz="1200" dirty="0"/>
              <a:t>的应用侧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44311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7.3.7  </a:t>
            </a:r>
            <a:r>
              <a:rPr lang="zh-CN" altLang="en-US" dirty="0"/>
              <a:t>处理页面导航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431" y="1854557"/>
            <a:ext cx="105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使用浏览器浏览网页时，可以执行返回、前进、刷新等操作，</a:t>
            </a:r>
            <a:r>
              <a:rPr lang="en-US" altLang="zh-CN" sz="1600" dirty="0"/>
              <a:t>Web</a:t>
            </a:r>
            <a:r>
              <a:rPr lang="zh-CN" altLang="en-US" sz="1600" dirty="0"/>
              <a:t>组件同样支持这些操作。可以使用</a:t>
            </a:r>
            <a:r>
              <a:rPr lang="en-US" altLang="zh-CN" sz="1600" dirty="0"/>
              <a:t>backward()</a:t>
            </a:r>
            <a:r>
              <a:rPr lang="zh-CN" altLang="en-US" sz="1600" dirty="0"/>
              <a:t>返回到上一个页面，使用</a:t>
            </a:r>
            <a:r>
              <a:rPr lang="en-US" altLang="zh-CN" sz="1600" dirty="0"/>
              <a:t>forward()</a:t>
            </a:r>
            <a:r>
              <a:rPr lang="zh-CN" altLang="en-US" sz="1600" dirty="0"/>
              <a:t>前进一个页面，也可以使用</a:t>
            </a:r>
            <a:r>
              <a:rPr lang="en-US" altLang="zh-CN" sz="1600" dirty="0"/>
              <a:t>refresh()</a:t>
            </a:r>
            <a:r>
              <a:rPr lang="zh-CN" altLang="en-US" sz="1600" dirty="0"/>
              <a:t>刷新页面，使用</a:t>
            </a:r>
            <a:r>
              <a:rPr lang="en-US" altLang="zh-CN" sz="1600" dirty="0" err="1"/>
              <a:t>clearHistory</a:t>
            </a:r>
            <a:r>
              <a:rPr lang="en-US" altLang="zh-CN" sz="1600" dirty="0"/>
              <a:t>()</a:t>
            </a:r>
            <a:r>
              <a:rPr lang="zh-CN" altLang="en-US" sz="1600" dirty="0"/>
              <a:t>来清除历史记录。</a:t>
            </a:r>
          </a:p>
          <a:p>
            <a:r>
              <a:rPr lang="zh-CN" altLang="en-US" sz="1600" dirty="0"/>
              <a:t>示例如下：</a:t>
            </a:r>
          </a:p>
          <a:p>
            <a:r>
              <a:rPr lang="en-US" altLang="zh-CN" sz="1600" dirty="0"/>
              <a:t>Button("</a:t>
            </a:r>
            <a:r>
              <a:rPr lang="zh-CN" altLang="en-US" sz="1600" dirty="0"/>
              <a:t>前进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(() =&gt;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this.controller.forward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})</a:t>
            </a:r>
          </a:p>
          <a:p>
            <a:r>
              <a:rPr lang="en-US" altLang="zh-CN" sz="1600" dirty="0"/>
              <a:t>Button("</a:t>
            </a:r>
            <a:r>
              <a:rPr lang="zh-CN" altLang="en-US" sz="1600" dirty="0"/>
              <a:t>后退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(() =&gt;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this.controller.backward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})</a:t>
            </a:r>
          </a:p>
          <a:p>
            <a:r>
              <a:rPr lang="en-US" altLang="zh-CN" sz="1600" dirty="0"/>
              <a:t>Button("</a:t>
            </a:r>
            <a:r>
              <a:rPr lang="zh-CN" altLang="en-US" sz="1600" dirty="0"/>
              <a:t>刷新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(() =&gt;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this.controller.refresh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})</a:t>
            </a:r>
          </a:p>
          <a:p>
            <a:r>
              <a:rPr lang="en-US" altLang="zh-CN" sz="1600" dirty="0"/>
              <a:t>Button("</a:t>
            </a:r>
            <a:r>
              <a:rPr lang="zh-CN" altLang="en-US" sz="1600" dirty="0"/>
              <a:t>停止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(() =&gt;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this.controller.stop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})</a:t>
            </a:r>
          </a:p>
          <a:p>
            <a:r>
              <a:rPr lang="en-US" altLang="zh-CN" sz="1600" dirty="0"/>
              <a:t>Button("</a:t>
            </a:r>
            <a:r>
              <a:rPr lang="zh-CN" altLang="en-US" sz="1600" dirty="0"/>
              <a:t>清除历史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(() =&gt;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this.controller.clearHistory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})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92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7.4  </a:t>
            </a:r>
            <a:r>
              <a:rPr lang="zh-CN" altLang="en-US" dirty="0"/>
              <a:t>实战：</a:t>
            </a:r>
            <a:r>
              <a:rPr lang="en-US" altLang="zh-CN" dirty="0"/>
              <a:t>Web</a:t>
            </a:r>
            <a:r>
              <a:rPr lang="zh-CN" altLang="en-US" dirty="0"/>
              <a:t>组件加载在线网页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本节演示如何通过</a:t>
            </a:r>
            <a:r>
              <a:rPr lang="en-US" altLang="zh-CN" dirty="0"/>
              <a:t>Web</a:t>
            </a:r>
            <a:r>
              <a:rPr lang="zh-CN" altLang="en-US" dirty="0"/>
              <a:t>组件来加载在线网页。为了演示该功能，创建一个名为</a:t>
            </a:r>
            <a:r>
              <a:rPr lang="en-US" altLang="zh-CN" dirty="0" err="1"/>
              <a:t>ArkTSWebComponent</a:t>
            </a:r>
            <a:r>
              <a:rPr lang="zh-CN" altLang="en-US" dirty="0"/>
              <a:t>的应用。在应用的界面上，通过单击按钮来触发加载网页的操作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7.4.1  </a:t>
            </a:r>
            <a:r>
              <a:rPr lang="zh-CN" altLang="en-US" dirty="0"/>
              <a:t>准备一个在线网页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7.4.2  </a:t>
            </a:r>
            <a:r>
              <a:rPr lang="zh-CN" altLang="en-US" dirty="0"/>
              <a:t>声明网络访问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7.4.3  </a:t>
            </a:r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7.4.4  </a:t>
            </a:r>
            <a:r>
              <a:rPr lang="zh-CN" altLang="en-US" dirty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79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7.4.1  </a:t>
            </a:r>
            <a:r>
              <a:rPr lang="zh-CN" altLang="en-US" dirty="0"/>
              <a:t>准备一个在线网页地址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431" y="1854557"/>
            <a:ext cx="1053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在线网页地址为</a:t>
            </a:r>
            <a:r>
              <a:rPr lang="en-US" altLang="zh-CN" sz="1600" dirty="0"/>
              <a:t>https://waylau.com/</a:t>
            </a:r>
            <a:r>
              <a:rPr lang="zh-CN" altLang="en-US" sz="1600" dirty="0"/>
              <a:t>，通过在浏览器中访问该地址可以看到如</a:t>
            </a:r>
            <a:r>
              <a:rPr lang="zh-CN" altLang="en-US" sz="1600" dirty="0" smtClean="0"/>
              <a:t>图所</a:t>
            </a:r>
            <a:r>
              <a:rPr lang="zh-CN" altLang="en-US" sz="1600" dirty="0"/>
              <a:t>示的网页。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47" y="2537116"/>
            <a:ext cx="486795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836" y="352247"/>
            <a:ext cx="10515600" cy="1325563"/>
          </a:xfrm>
        </p:spPr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声明网络访问权限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6068" y="2137892"/>
            <a:ext cx="105349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module.json5</a:t>
            </a:r>
            <a:r>
              <a:rPr lang="zh-CN" altLang="en-US" sz="1600" dirty="0"/>
              <a:t>文件中声明网络访问权限：</a:t>
            </a:r>
            <a:r>
              <a:rPr lang="en-US" altLang="zh-CN" sz="1600" dirty="0" err="1"/>
              <a:t>ohos.permission.INTERNET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"module" : {</a:t>
            </a:r>
          </a:p>
          <a:p>
            <a:r>
              <a:rPr lang="en-US" altLang="zh-CN" sz="1600" dirty="0"/>
              <a:t>        ...</a:t>
            </a:r>
          </a:p>
          <a:p>
            <a:r>
              <a:rPr lang="en-US" altLang="zh-CN" sz="1600" dirty="0"/>
              <a:t>        "</a:t>
            </a:r>
            <a:r>
              <a:rPr lang="en-US" altLang="zh-CN" sz="1600" dirty="0" err="1"/>
              <a:t>requestPermissions</a:t>
            </a:r>
            <a:r>
              <a:rPr lang="en-US" altLang="zh-CN" sz="1600" dirty="0"/>
              <a:t>":[</a:t>
            </a:r>
          </a:p>
          <a:p>
            <a:r>
              <a:rPr lang="en-US" altLang="zh-CN" sz="1600" dirty="0"/>
              <a:t>           {</a:t>
            </a:r>
          </a:p>
          <a:p>
            <a:r>
              <a:rPr lang="en-US" altLang="zh-CN" sz="1600" dirty="0"/>
              <a:t>             "name": "</a:t>
            </a:r>
            <a:r>
              <a:rPr lang="en-US" altLang="zh-CN" sz="1600" dirty="0" err="1"/>
              <a:t>ohos.permission.INTERNET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   }</a:t>
            </a:r>
          </a:p>
          <a:p>
            <a:r>
              <a:rPr lang="en-US" altLang="zh-CN" sz="1600" dirty="0"/>
              <a:t>        ],</a:t>
            </a:r>
          </a:p>
          <a:p>
            <a:r>
              <a:rPr lang="en-US" altLang="zh-CN" sz="1600" dirty="0"/>
              <a:t>        ...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616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836" y="352247"/>
            <a:ext cx="10515600" cy="1325563"/>
          </a:xfrm>
        </p:spPr>
        <p:txBody>
          <a:bodyPr/>
          <a:lstStyle/>
          <a:p>
            <a:r>
              <a:rPr lang="en-US" altLang="zh-CN" dirty="0"/>
              <a:t>7.4.3  </a:t>
            </a:r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1674" y="1815920"/>
            <a:ext cx="10534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httpReq</a:t>
            </a:r>
            <a:r>
              <a:rPr lang="zh-CN" altLang="en-US" sz="1600" dirty="0"/>
              <a:t>方法实现如下：</a:t>
            </a:r>
          </a:p>
          <a:p>
            <a:r>
              <a:rPr lang="en-US" altLang="zh-CN" sz="1600" dirty="0"/>
              <a:t>@Entry</a:t>
            </a:r>
          </a:p>
          <a:p>
            <a:r>
              <a:rPr lang="en-US" altLang="zh-CN" sz="1600" dirty="0"/>
              <a:t>@Component</a:t>
            </a:r>
          </a:p>
          <a:p>
            <a:r>
              <a:rPr lang="en-US" altLang="zh-CN" sz="1600" dirty="0" err="1"/>
              <a:t>struct</a:t>
            </a:r>
            <a:r>
              <a:rPr lang="en-US" altLang="zh-CN" sz="1600" dirty="0"/>
              <a:t> Index {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//</a:t>
            </a:r>
            <a:r>
              <a:rPr lang="zh-CN" altLang="en-US" sz="1600" dirty="0"/>
              <a:t>创建</a:t>
            </a:r>
            <a:r>
              <a:rPr lang="en-US" altLang="zh-CN" sz="1600" dirty="0" err="1"/>
              <a:t>WebController</a:t>
            </a:r>
            <a:endParaRPr lang="en-US" altLang="zh-CN" sz="1600" dirty="0"/>
          </a:p>
          <a:p>
            <a:r>
              <a:rPr lang="en-US" altLang="zh-CN" sz="1600" dirty="0"/>
              <a:t>  controller: </a:t>
            </a:r>
            <a:r>
              <a:rPr lang="en-US" altLang="zh-CN" sz="1600" dirty="0" err="1"/>
              <a:t>WebController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WebController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build() {</a:t>
            </a:r>
          </a:p>
          <a:p>
            <a:r>
              <a:rPr lang="en-US" altLang="zh-CN" sz="1600" dirty="0"/>
              <a:t>    Column() {</a:t>
            </a:r>
          </a:p>
          <a:p>
            <a:r>
              <a:rPr lang="en-US" altLang="zh-CN" sz="1600" dirty="0"/>
              <a:t>      //</a:t>
            </a:r>
            <a:r>
              <a:rPr lang="zh-CN" altLang="en-US" sz="1600" dirty="0"/>
              <a:t>添加</a:t>
            </a:r>
            <a:r>
              <a:rPr lang="en-US" altLang="zh-CN" sz="1600" dirty="0"/>
              <a:t>Web</a:t>
            </a:r>
            <a:r>
              <a:rPr lang="zh-CN" altLang="en-US" sz="1600" dirty="0"/>
              <a:t>组件</a:t>
            </a:r>
          </a:p>
          <a:p>
            <a:r>
              <a:rPr lang="zh-CN" altLang="en-US" sz="1600" dirty="0"/>
              <a:t>      </a:t>
            </a:r>
            <a:r>
              <a:rPr lang="en-US" altLang="zh-CN" sz="1600" dirty="0"/>
              <a:t>Web({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: 'https://waylau.com/', controller: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this.controller</a:t>
            </a:r>
            <a:r>
              <a:rPr lang="en-US" altLang="zh-CN" sz="1600" dirty="0"/>
              <a:t> })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上述代码演示了发起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请求的基本流程：</a:t>
            </a:r>
          </a:p>
          <a:p>
            <a:r>
              <a:rPr lang="zh-CN" altLang="en-US" sz="1600" dirty="0"/>
              <a:t>创建</a:t>
            </a:r>
            <a:r>
              <a:rPr lang="en-US" altLang="zh-CN" sz="1600" dirty="0" err="1"/>
              <a:t>WebController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添加</a:t>
            </a:r>
            <a:r>
              <a:rPr lang="en-US" altLang="zh-CN" sz="1600" dirty="0"/>
              <a:t>Web</a:t>
            </a:r>
            <a:r>
              <a:rPr lang="zh-CN" altLang="en-US" sz="1600" dirty="0"/>
              <a:t>组件。</a:t>
            </a:r>
          </a:p>
        </p:txBody>
      </p:sp>
    </p:spTree>
    <p:extLst>
      <p:ext uri="{BB962C8B-B14F-4D97-AF65-F5344CB8AC3E}">
        <p14:creationId xmlns:p14="http://schemas.microsoft.com/office/powerpoint/2010/main" val="102389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836" y="352247"/>
            <a:ext cx="10515600" cy="1325563"/>
          </a:xfrm>
        </p:spPr>
        <p:txBody>
          <a:bodyPr/>
          <a:lstStyle/>
          <a:p>
            <a:r>
              <a:rPr lang="en-US" altLang="zh-CN" dirty="0"/>
              <a:t>7.4.4  </a:t>
            </a:r>
            <a:r>
              <a:rPr lang="zh-CN" altLang="en-US" dirty="0"/>
              <a:t>运行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73" y="1497506"/>
            <a:ext cx="2541254" cy="42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本章介绍了网络编程中常用的</a:t>
            </a:r>
            <a:r>
              <a:rPr lang="en-US" altLang="zh-CN" dirty="0"/>
              <a:t>HTTP</a:t>
            </a:r>
            <a:r>
              <a:rPr lang="zh-CN" altLang="en-US" dirty="0"/>
              <a:t>请求数据和</a:t>
            </a:r>
            <a:r>
              <a:rPr lang="en-US" altLang="zh-CN" dirty="0"/>
              <a:t>Web</a:t>
            </a:r>
            <a:r>
              <a:rPr lang="zh-CN" altLang="en-US" dirty="0"/>
              <a:t>组件的用法。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523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 </a:t>
            </a: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06085" y="231819"/>
            <a:ext cx="105993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1. </a:t>
            </a:r>
            <a:r>
              <a:rPr lang="zh-CN" altLang="en-US" sz="1000" dirty="0"/>
              <a:t>判断题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）在</a:t>
            </a:r>
            <a:r>
              <a:rPr lang="en-US" altLang="zh-CN" sz="1000" dirty="0"/>
              <a:t>http</a:t>
            </a:r>
            <a:r>
              <a:rPr lang="zh-CN" altLang="en-US" sz="1000" dirty="0"/>
              <a:t>模块中，多个请求可以使用同一个</a:t>
            </a:r>
            <a:r>
              <a:rPr lang="en-US" altLang="zh-CN" sz="1000" dirty="0" err="1"/>
              <a:t>httpRequest</a:t>
            </a:r>
            <a:r>
              <a:rPr lang="zh-CN" altLang="en-US" sz="1000" dirty="0"/>
              <a:t>对象，</a:t>
            </a:r>
            <a:r>
              <a:rPr lang="en-US" altLang="zh-CN" sz="1000" dirty="0" err="1"/>
              <a:t>httpRequest</a:t>
            </a:r>
            <a:r>
              <a:rPr lang="zh-CN" altLang="en-US" sz="1000" dirty="0"/>
              <a:t>对象可以复用。（  ）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）使用</a:t>
            </a:r>
            <a:r>
              <a:rPr lang="en-US" altLang="zh-CN" sz="1000" dirty="0"/>
              <a:t>http</a:t>
            </a:r>
            <a:r>
              <a:rPr lang="zh-CN" altLang="en-US" sz="1000" dirty="0"/>
              <a:t>模块发起网络请求后，可以使用</a:t>
            </a:r>
            <a:r>
              <a:rPr lang="en-US" altLang="zh-CN" sz="1000" dirty="0"/>
              <a:t>destroy</a:t>
            </a:r>
            <a:r>
              <a:rPr lang="zh-CN" altLang="en-US" sz="1000" dirty="0"/>
              <a:t>方法中断网络请求。（  ）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</a:t>
            </a:r>
            <a:r>
              <a:rPr lang="en-US" altLang="zh-CN" sz="1000" dirty="0"/>
              <a:t>Web</a:t>
            </a:r>
            <a:r>
              <a:rPr lang="zh-CN" altLang="en-US" sz="1000" dirty="0"/>
              <a:t>组件的</a:t>
            </a:r>
            <a:r>
              <a:rPr lang="en-US" altLang="zh-CN" sz="1000" dirty="0" err="1"/>
              <a:t>onConfirm</a:t>
            </a:r>
            <a:r>
              <a:rPr lang="en-US" altLang="zh-CN" sz="1000" dirty="0"/>
              <a:t>(callback: (event?: { url: string; message: string; result: </a:t>
            </a:r>
            <a:r>
              <a:rPr lang="en-US" altLang="zh-CN" sz="1000" dirty="0" err="1"/>
              <a:t>JsResult</a:t>
            </a:r>
            <a:r>
              <a:rPr lang="en-US" altLang="zh-CN" sz="1000" dirty="0"/>
              <a:t> }) =&gt;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)</a:t>
            </a:r>
            <a:r>
              <a:rPr lang="zh-CN" altLang="en-US" sz="1000" dirty="0"/>
              <a:t>事件返回</a:t>
            </a:r>
            <a:r>
              <a:rPr lang="en-US" altLang="zh-CN" sz="1000" dirty="0"/>
              <a:t>false</a:t>
            </a:r>
            <a:r>
              <a:rPr lang="zh-CN" altLang="en-US" sz="1000" dirty="0"/>
              <a:t>时触发网页默认弹窗。（  ）</a:t>
            </a:r>
          </a:p>
          <a:p>
            <a:r>
              <a:rPr lang="en-US" altLang="zh-CN" sz="1000" dirty="0"/>
              <a:t>2. </a:t>
            </a:r>
            <a:r>
              <a:rPr lang="zh-CN" altLang="en-US" sz="1000" dirty="0"/>
              <a:t>单选题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）使用</a:t>
            </a:r>
            <a:r>
              <a:rPr lang="en-US" altLang="zh-CN" sz="1000" dirty="0"/>
              <a:t>http</a:t>
            </a:r>
            <a:r>
              <a:rPr lang="zh-CN" altLang="en-US" sz="1000" dirty="0"/>
              <a:t>模块发起网络请求，需要以下哪种权限？（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</a:t>
            </a:r>
            <a:r>
              <a:rPr lang="en-US" altLang="zh-CN" sz="1000" dirty="0" err="1"/>
              <a:t>ohos.permission.USE_BLUETOOTH</a:t>
            </a:r>
            <a:r>
              <a:rPr lang="en-US" altLang="zh-CN" sz="1000" dirty="0"/>
              <a:t>		B. </a:t>
            </a:r>
            <a:r>
              <a:rPr lang="en-US" altLang="zh-CN" sz="1000" dirty="0" err="1"/>
              <a:t>ohos.permission.INTERNET</a:t>
            </a:r>
            <a:endParaRPr lang="en-US" altLang="zh-CN" sz="1000" dirty="0"/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</a:t>
            </a:r>
            <a:r>
              <a:rPr lang="en-US" altLang="zh-CN" sz="1000" dirty="0" err="1"/>
              <a:t>ohos.permission.REQUIRE_FORM</a:t>
            </a:r>
            <a:r>
              <a:rPr lang="en-US" altLang="zh-CN" sz="1000" dirty="0"/>
              <a:t>		D. </a:t>
            </a:r>
            <a:r>
              <a:rPr lang="en-US" altLang="zh-CN" sz="1000" dirty="0" err="1"/>
              <a:t>ohos.permission.LOCATION</a:t>
            </a:r>
            <a:endParaRPr lang="en-US" altLang="zh-CN" sz="1000" dirty="0"/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）向服务器提交表单数据，以下哪种请求方式比较合适？（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</a:t>
            </a:r>
            <a:r>
              <a:rPr lang="en-US" altLang="zh-CN" sz="1000" dirty="0" err="1"/>
              <a:t>RequestMethod.GET</a:t>
            </a:r>
            <a:r>
              <a:rPr lang="en-US" altLang="zh-CN" sz="1000" dirty="0"/>
              <a:t>			B. </a:t>
            </a:r>
            <a:r>
              <a:rPr lang="en-US" altLang="zh-CN" sz="1000" dirty="0" err="1"/>
              <a:t>RequestMethod.POST</a:t>
            </a:r>
            <a:endParaRPr lang="en-US" altLang="zh-CN" sz="1000" dirty="0"/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</a:t>
            </a:r>
            <a:r>
              <a:rPr lang="en-US" altLang="zh-CN" sz="1000" dirty="0" err="1"/>
              <a:t>RequestMethod.PUT</a:t>
            </a:r>
            <a:r>
              <a:rPr lang="en-US" altLang="zh-CN" sz="1000" dirty="0"/>
              <a:t>			D. </a:t>
            </a:r>
            <a:r>
              <a:rPr lang="en-US" altLang="zh-CN" sz="1000" dirty="0" err="1"/>
              <a:t>RequestMethod.DELETE</a:t>
            </a:r>
            <a:endParaRPr lang="en-US" altLang="zh-CN" sz="1000" dirty="0"/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）下列关于</a:t>
            </a:r>
            <a:r>
              <a:rPr lang="en-US" altLang="zh-CN" sz="1000" dirty="0"/>
              <a:t>Web</a:t>
            </a:r>
            <a:r>
              <a:rPr lang="zh-CN" altLang="en-US" sz="1000" dirty="0"/>
              <a:t>组件的属性，描述错误的是？（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</a:t>
            </a:r>
            <a:r>
              <a:rPr lang="en-US" altLang="zh-CN" sz="1000" dirty="0" err="1"/>
              <a:t>fileAccess</a:t>
            </a:r>
            <a:r>
              <a:rPr lang="en-US" altLang="zh-CN" sz="1000" dirty="0"/>
              <a:t> </a:t>
            </a:r>
            <a:r>
              <a:rPr lang="zh-CN" altLang="en-US" sz="1000" dirty="0"/>
              <a:t>设置是否开启通过</a:t>
            </a:r>
            <a:r>
              <a:rPr lang="en-US" altLang="zh-CN" sz="1000" dirty="0"/>
              <a:t>$</a:t>
            </a:r>
            <a:r>
              <a:rPr lang="en-US" altLang="zh-CN" sz="1000" dirty="0" err="1"/>
              <a:t>rawfile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filepath</a:t>
            </a:r>
            <a:r>
              <a:rPr lang="en-US" altLang="zh-CN" sz="1000" dirty="0"/>
              <a:t>/filename)</a:t>
            </a:r>
            <a:r>
              <a:rPr lang="zh-CN" altLang="en-US" sz="1000" dirty="0"/>
              <a:t>访问应用中</a:t>
            </a:r>
            <a:r>
              <a:rPr lang="en-US" altLang="zh-CN" sz="1000" dirty="0" err="1"/>
              <a:t>rawfile</a:t>
            </a:r>
            <a:r>
              <a:rPr lang="zh-CN" altLang="en-US" sz="1000" dirty="0"/>
              <a:t>路径的 </a:t>
            </a:r>
          </a:p>
          <a:p>
            <a:r>
              <a:rPr lang="zh-CN" altLang="en-US" sz="1000" dirty="0"/>
              <a:t> 文件，默认启用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B. </a:t>
            </a:r>
            <a:r>
              <a:rPr lang="en-US" altLang="zh-CN" sz="1000" dirty="0" err="1"/>
              <a:t>imageAccess</a:t>
            </a:r>
            <a:r>
              <a:rPr lang="zh-CN" altLang="en-US" sz="1000" dirty="0"/>
              <a:t>设置是否允许自动加载图片资源，默认允许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</a:t>
            </a:r>
            <a:r>
              <a:rPr lang="en-US" altLang="zh-CN" sz="1000" dirty="0" err="1"/>
              <a:t>javaScriptAccess</a:t>
            </a:r>
            <a:r>
              <a:rPr lang="zh-CN" altLang="en-US" sz="1000" dirty="0"/>
              <a:t>设置是否允许执行</a:t>
            </a:r>
            <a:r>
              <a:rPr lang="en-US" altLang="zh-CN" sz="1000" dirty="0"/>
              <a:t>JavaScript</a:t>
            </a:r>
            <a:r>
              <a:rPr lang="zh-CN" altLang="en-US" sz="1000" dirty="0"/>
              <a:t>脚本，默认不允许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D. </a:t>
            </a:r>
            <a:r>
              <a:rPr lang="en-US" altLang="zh-CN" sz="1000" dirty="0" err="1"/>
              <a:t>zoomAccess</a:t>
            </a:r>
            <a:r>
              <a:rPr lang="zh-CN" altLang="en-US" sz="1000" dirty="0"/>
              <a:t>设置是否支持手势缩放，默认允许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4</a:t>
            </a:r>
            <a:r>
              <a:rPr lang="zh-CN" altLang="en-US" sz="1000" dirty="0"/>
              <a:t>）关于请求返回的响应码</a:t>
            </a:r>
            <a:r>
              <a:rPr lang="en-US" altLang="zh-CN" sz="1000" dirty="0" err="1"/>
              <a:t>ResponseCode</a:t>
            </a:r>
            <a:r>
              <a:rPr lang="zh-CN" altLang="en-US" sz="1000" dirty="0"/>
              <a:t>，下列描述错误的是？（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</a:t>
            </a:r>
            <a:r>
              <a:rPr lang="en-US" altLang="zh-CN" sz="1000" dirty="0" err="1"/>
              <a:t>ResponseCode.OK</a:t>
            </a:r>
            <a:r>
              <a:rPr lang="zh-CN" altLang="en-US" sz="1000" dirty="0"/>
              <a:t>的值为</a:t>
            </a:r>
            <a:r>
              <a:rPr lang="en-US" altLang="zh-CN" sz="1000" dirty="0"/>
              <a:t>200</a:t>
            </a:r>
            <a:r>
              <a:rPr lang="zh-CN" altLang="en-US" sz="1000" dirty="0"/>
              <a:t>，表示请求成功。一般用于</a:t>
            </a:r>
            <a:r>
              <a:rPr lang="en-US" altLang="zh-CN" sz="1000" dirty="0"/>
              <a:t>GET</a:t>
            </a:r>
            <a:r>
              <a:rPr lang="zh-CN" altLang="en-US" sz="1000" dirty="0"/>
              <a:t>与</a:t>
            </a:r>
            <a:r>
              <a:rPr lang="en-US" altLang="zh-CN" sz="1000" dirty="0"/>
              <a:t>POST</a:t>
            </a:r>
            <a:r>
              <a:rPr lang="zh-CN" altLang="en-US" sz="1000" dirty="0"/>
              <a:t>请求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B. </a:t>
            </a:r>
            <a:r>
              <a:rPr lang="en-US" altLang="zh-CN" sz="1000" dirty="0" err="1"/>
              <a:t>ResponseCode.NOT_FOUND</a:t>
            </a:r>
            <a:r>
              <a:rPr lang="zh-CN" altLang="en-US" sz="1000" dirty="0"/>
              <a:t>的值为</a:t>
            </a:r>
            <a:r>
              <a:rPr lang="en-US" altLang="zh-CN" sz="1000" dirty="0"/>
              <a:t>404</a:t>
            </a:r>
            <a:r>
              <a:rPr lang="zh-CN" altLang="en-US" sz="1000" dirty="0"/>
              <a:t>，表示服务器无法根据客户端的请求找到资源（网页）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</a:t>
            </a:r>
            <a:r>
              <a:rPr lang="en-US" altLang="zh-CN" sz="1000" dirty="0" err="1"/>
              <a:t>ResponseCode.INTERNAL_ERROR</a:t>
            </a:r>
            <a:r>
              <a:rPr lang="zh-CN" altLang="en-US" sz="1000" dirty="0"/>
              <a:t>的值为</a:t>
            </a:r>
            <a:r>
              <a:rPr lang="en-US" altLang="zh-CN" sz="1000" dirty="0"/>
              <a:t>500</a:t>
            </a:r>
            <a:r>
              <a:rPr lang="zh-CN" altLang="en-US" sz="1000" dirty="0"/>
              <a:t>，表示服务器内部错误，无法完成请求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D. </a:t>
            </a:r>
            <a:r>
              <a:rPr lang="en-US" altLang="zh-CN" sz="1000" dirty="0" err="1"/>
              <a:t>ResponseCode.GONE</a:t>
            </a:r>
            <a:r>
              <a:rPr lang="zh-CN" altLang="en-US" sz="1000" dirty="0"/>
              <a:t>的值为</a:t>
            </a:r>
            <a:r>
              <a:rPr lang="en-US" altLang="zh-CN" sz="1000" dirty="0"/>
              <a:t>404</a:t>
            </a:r>
            <a:r>
              <a:rPr lang="zh-CN" altLang="en-US" sz="1000" dirty="0"/>
              <a:t>，表示客户端请求的资源已经不存在</a:t>
            </a:r>
          </a:p>
          <a:p>
            <a:r>
              <a:rPr lang="en-US" altLang="zh-CN" sz="1000" dirty="0"/>
              <a:t>3. </a:t>
            </a:r>
            <a:r>
              <a:rPr lang="zh-CN" altLang="en-US" sz="1000" dirty="0"/>
              <a:t>多选题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</a:t>
            </a:r>
            <a:r>
              <a:rPr lang="en-US" altLang="zh-CN" sz="1000" dirty="0"/>
              <a:t>Web</a:t>
            </a:r>
            <a:r>
              <a:rPr lang="zh-CN" altLang="en-US" sz="1000" dirty="0"/>
              <a:t>组件支持下列哪些属性或事件？（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</a:t>
            </a:r>
            <a:r>
              <a:rPr lang="en-US" altLang="zh-CN" sz="1000" dirty="0" err="1"/>
              <a:t>fileAccess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fileAccess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)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B. </a:t>
            </a:r>
            <a:r>
              <a:rPr lang="en-US" altLang="zh-CN" sz="1000" dirty="0" err="1"/>
              <a:t>javaScriptAccess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javaScriptAccess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)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on(type: '</a:t>
            </a:r>
            <a:r>
              <a:rPr lang="en-US" altLang="zh-CN" sz="1000" dirty="0" err="1"/>
              <a:t>headerReceive</a:t>
            </a:r>
            <a:r>
              <a:rPr lang="en-US" altLang="zh-CN" sz="1000" dirty="0"/>
              <a:t>', callback: </a:t>
            </a:r>
            <a:r>
              <a:rPr lang="en-US" altLang="zh-CN" sz="1000" dirty="0" err="1"/>
              <a:t>AsyncCallback</a:t>
            </a:r>
            <a:r>
              <a:rPr lang="en-US" altLang="zh-CN" sz="1000" dirty="0"/>
              <a:t>&lt;Object&gt;): void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D. </a:t>
            </a:r>
            <a:r>
              <a:rPr lang="en-US" altLang="zh-CN" sz="1000" dirty="0" err="1"/>
              <a:t>onConfirm</a:t>
            </a:r>
            <a:r>
              <a:rPr lang="en-US" altLang="zh-CN" sz="1000" dirty="0"/>
              <a:t>(callback: (event?: { url: string; message: string; result: </a:t>
            </a:r>
            <a:r>
              <a:rPr lang="en-US" altLang="zh-CN" sz="1000" dirty="0" err="1"/>
              <a:t>JsResult</a:t>
            </a:r>
            <a:r>
              <a:rPr lang="en-US" altLang="zh-CN" sz="1000" dirty="0"/>
              <a:t> }) =&gt; </a:t>
            </a:r>
            <a:r>
              <a:rPr lang="en-US" altLang="zh-CN" sz="1000" dirty="0" err="1"/>
              <a:t>boolean</a:t>
            </a:r>
            <a:r>
              <a:rPr lang="en-US" altLang="zh-CN" sz="1000" dirty="0"/>
              <a:t>)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E. destroy(): void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）关于</a:t>
            </a:r>
            <a:r>
              <a:rPr lang="en-US" altLang="zh-CN" sz="1000" dirty="0"/>
              <a:t>http</a:t>
            </a:r>
            <a:r>
              <a:rPr lang="zh-CN" altLang="en-US" sz="1000" dirty="0"/>
              <a:t>模块描述正确的是？（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http</a:t>
            </a:r>
            <a:r>
              <a:rPr lang="zh-CN" altLang="en-US" sz="1000" dirty="0"/>
              <a:t>请求支持</a:t>
            </a:r>
            <a:r>
              <a:rPr lang="en-US" altLang="zh-CN" sz="1000" dirty="0"/>
              <a:t>get</a:t>
            </a:r>
            <a:r>
              <a:rPr lang="zh-CN" altLang="en-US" sz="1000" dirty="0"/>
              <a:t>、</a:t>
            </a:r>
            <a:r>
              <a:rPr lang="en-US" altLang="zh-CN" sz="1000" dirty="0"/>
              <a:t>post</a:t>
            </a:r>
            <a:r>
              <a:rPr lang="zh-CN" altLang="en-US" sz="1000" dirty="0"/>
              <a:t>、</a:t>
            </a:r>
            <a:r>
              <a:rPr lang="en-US" altLang="zh-CN" sz="1000" dirty="0"/>
              <a:t>put</a:t>
            </a:r>
            <a:r>
              <a:rPr lang="zh-CN" altLang="en-US" sz="1000" dirty="0"/>
              <a:t>等常用的请求方式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B. </a:t>
            </a:r>
            <a:r>
              <a:rPr lang="zh-CN" altLang="en-US" sz="1000" dirty="0"/>
              <a:t>可以使用</a:t>
            </a:r>
            <a:r>
              <a:rPr lang="en-US" altLang="zh-CN" sz="1000" dirty="0"/>
              <a:t>on('</a:t>
            </a:r>
            <a:r>
              <a:rPr lang="en-US" altLang="zh-CN" sz="1000" dirty="0" err="1"/>
              <a:t>headersReceive</a:t>
            </a:r>
            <a:r>
              <a:rPr lang="en-US" altLang="zh-CN" sz="1000" dirty="0"/>
              <a:t>')</a:t>
            </a:r>
            <a:r>
              <a:rPr lang="zh-CN" altLang="en-US" sz="1000" dirty="0"/>
              <a:t>订阅请求响应头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post</a:t>
            </a:r>
            <a:r>
              <a:rPr lang="zh-CN" altLang="en-US" sz="1000" dirty="0"/>
              <a:t>请求的参数可以在</a:t>
            </a:r>
            <a:r>
              <a:rPr lang="en-US" altLang="zh-CN" sz="1000" dirty="0" err="1"/>
              <a:t>extraData</a:t>
            </a:r>
            <a:r>
              <a:rPr lang="zh-CN" altLang="en-US" sz="1000" dirty="0"/>
              <a:t>中指定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D. </a:t>
            </a:r>
            <a:r>
              <a:rPr lang="zh-CN" altLang="en-US" sz="1000" dirty="0"/>
              <a:t>执行</a:t>
            </a:r>
            <a:r>
              <a:rPr lang="en-US" altLang="zh-CN" sz="1000" dirty="0" err="1"/>
              <a:t>createHttp</a:t>
            </a:r>
            <a:r>
              <a:rPr lang="zh-CN" altLang="en-US" sz="1000" dirty="0"/>
              <a:t>成功后，返回一个</a:t>
            </a:r>
            <a:r>
              <a:rPr lang="en-US" altLang="zh-CN" sz="1000" dirty="0" err="1"/>
              <a:t>httpRequest</a:t>
            </a:r>
            <a:r>
              <a:rPr lang="zh-CN" altLang="en-US" sz="1000" dirty="0"/>
              <a:t>对象，里面包括</a:t>
            </a:r>
            <a:r>
              <a:rPr lang="en-US" altLang="zh-CN" sz="1000" dirty="0"/>
              <a:t>request</a:t>
            </a:r>
            <a:r>
              <a:rPr lang="zh-CN" altLang="en-US" sz="1000" dirty="0"/>
              <a:t>、</a:t>
            </a:r>
            <a:r>
              <a:rPr lang="en-US" altLang="zh-CN" sz="1000" dirty="0"/>
              <a:t>destroy</a:t>
            </a:r>
            <a:r>
              <a:rPr lang="zh-CN" altLang="en-US" sz="1000" dirty="0"/>
              <a:t>、</a:t>
            </a:r>
          </a:p>
          <a:p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和</a:t>
            </a:r>
            <a:r>
              <a:rPr lang="en-US" altLang="zh-CN" sz="1000" dirty="0"/>
              <a:t>off</a:t>
            </a:r>
            <a:r>
              <a:rPr lang="zh-CN" altLang="en-US" sz="1000" dirty="0"/>
              <a:t>方法</a:t>
            </a:r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）关于</a:t>
            </a:r>
            <a:r>
              <a:rPr lang="en-US" altLang="zh-CN" sz="1000" dirty="0"/>
              <a:t>Web</a:t>
            </a:r>
            <a:r>
              <a:rPr lang="zh-CN" altLang="en-US" sz="1000" dirty="0"/>
              <a:t>组件描述正确的是？（  ）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A. Web</a:t>
            </a:r>
            <a:r>
              <a:rPr lang="zh-CN" altLang="en-US" sz="1000" dirty="0"/>
              <a:t>组件是提供具有网页显示能力的一种组件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B. Web</a:t>
            </a:r>
            <a:r>
              <a:rPr lang="zh-CN" altLang="en-US" sz="1000" dirty="0"/>
              <a:t>组件传入的地址可以是本地资源，也可以是网络资源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C. </a:t>
            </a:r>
            <a:r>
              <a:rPr lang="en-US" altLang="zh-CN" sz="1000" dirty="0" err="1"/>
              <a:t>WebController</a:t>
            </a:r>
            <a:r>
              <a:rPr lang="zh-CN" altLang="en-US" sz="1000" dirty="0"/>
              <a:t>可以控制</a:t>
            </a:r>
            <a:r>
              <a:rPr lang="en-US" altLang="zh-CN" sz="1000" dirty="0"/>
              <a:t>Web</a:t>
            </a:r>
            <a:r>
              <a:rPr lang="zh-CN" altLang="en-US" sz="1000" dirty="0"/>
              <a:t>组件的各种行为，例如网页的前进、后退等功能</a:t>
            </a:r>
          </a:p>
          <a:p>
            <a:r>
              <a:rPr lang="zh-CN" altLang="en-US" sz="1000" dirty="0"/>
              <a:t>　　</a:t>
            </a:r>
            <a:r>
              <a:rPr lang="en-US" altLang="zh-CN" sz="1000" dirty="0"/>
              <a:t>D. </a:t>
            </a:r>
            <a:r>
              <a:rPr lang="zh-CN" altLang="en-US" sz="1000" dirty="0"/>
              <a:t>当访问在线网页时，需要添加网络权限</a:t>
            </a:r>
          </a:p>
        </p:txBody>
      </p:sp>
    </p:spTree>
    <p:extLst>
      <p:ext uri="{BB962C8B-B14F-4D97-AF65-F5344CB8AC3E}">
        <p14:creationId xmlns:p14="http://schemas.microsoft.com/office/powerpoint/2010/main" val="148487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7.1  HTTP</a:t>
            </a:r>
            <a:r>
              <a:rPr lang="zh-CN" altLang="en-US" dirty="0"/>
              <a:t>数据请求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/>
              <a:t>7.2  </a:t>
            </a:r>
            <a:r>
              <a:rPr lang="zh-CN" altLang="en-US" dirty="0"/>
              <a:t>实战：通过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7.3  Web</a:t>
            </a:r>
            <a:r>
              <a:rPr lang="zh-CN" altLang="en-US" dirty="0"/>
              <a:t>组件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/>
              <a:t>7.4  </a:t>
            </a:r>
            <a:r>
              <a:rPr lang="zh-CN" altLang="en-US" dirty="0"/>
              <a:t>实战：</a:t>
            </a:r>
            <a:r>
              <a:rPr lang="en-US" altLang="zh-CN" dirty="0"/>
              <a:t>Web</a:t>
            </a:r>
            <a:r>
              <a:rPr lang="zh-CN" altLang="en-US" dirty="0"/>
              <a:t>组件加载在线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r>
              <a:rPr lang="en-US" altLang="zh-CN" dirty="0" smtClean="0"/>
              <a:t>7.5  </a:t>
            </a:r>
            <a:r>
              <a:rPr lang="zh-CN" altLang="en-US" dirty="0" smtClean="0"/>
              <a:t>小结</a:t>
            </a:r>
            <a:endParaRPr lang="en-US" altLang="zh-CN" dirty="0" smtClean="0"/>
          </a:p>
          <a:p>
            <a:r>
              <a:rPr lang="en-US" altLang="zh-CN" dirty="0"/>
              <a:t>7.6  </a:t>
            </a:r>
            <a:r>
              <a:rPr lang="zh-CN" altLang="en-US" dirty="0"/>
              <a:t>习题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2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HTTP</a:t>
            </a:r>
            <a:r>
              <a:rPr lang="zh-CN" altLang="en-US" dirty="0"/>
              <a:t>数据请求概述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介绍</a:t>
            </a:r>
            <a:r>
              <a:rPr lang="en-US" altLang="zh-CN" dirty="0" err="1"/>
              <a:t>FFmpeg</a:t>
            </a:r>
            <a:r>
              <a:rPr lang="zh-CN" altLang="zh-CN" dirty="0"/>
              <a:t>对</a:t>
            </a:r>
            <a:r>
              <a:rPr lang="en-US" altLang="zh-CN" dirty="0"/>
              <a:t>PCM</a:t>
            </a:r>
            <a:r>
              <a:rPr lang="zh-CN" altLang="zh-CN" dirty="0"/>
              <a:t>音频的处理办法，首先描述了为什么引入</a:t>
            </a:r>
            <a:r>
              <a:rPr lang="en-US" altLang="zh-CN" dirty="0"/>
              <a:t>PCM</a:t>
            </a:r>
            <a:r>
              <a:rPr lang="zh-CN" altLang="zh-CN" dirty="0"/>
              <a:t>格式，以及</a:t>
            </a:r>
            <a:r>
              <a:rPr lang="en-US" altLang="zh-CN" dirty="0"/>
              <a:t>PCM</a:t>
            </a:r>
            <a:r>
              <a:rPr lang="zh-CN" altLang="zh-CN" dirty="0"/>
              <a:t>有哪些规格参数；接着叙述了如何把音视频文件中的音频流原始数据保存为</a:t>
            </a:r>
            <a:r>
              <a:rPr lang="en-US" altLang="zh-CN" dirty="0"/>
              <a:t>PCM</a:t>
            </a:r>
            <a:r>
              <a:rPr lang="zh-CN" altLang="zh-CN" dirty="0"/>
              <a:t>文件；然后阐述了如何使用</a:t>
            </a:r>
            <a:r>
              <a:rPr lang="en-US" altLang="zh-CN" dirty="0"/>
              <a:t>Audacity</a:t>
            </a:r>
            <a:r>
              <a:rPr lang="zh-CN" altLang="zh-CN" dirty="0"/>
              <a:t>工具分析</a:t>
            </a:r>
            <a:r>
              <a:rPr lang="en-US" altLang="zh-CN" dirty="0"/>
              <a:t>PCM</a:t>
            </a:r>
            <a:r>
              <a:rPr lang="zh-CN" altLang="zh-CN" dirty="0"/>
              <a:t>的音频波形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7.1.1  HTTP</a:t>
            </a:r>
            <a:r>
              <a:rPr lang="zh-CN" altLang="en-US" dirty="0"/>
              <a:t>请求方法</a:t>
            </a:r>
            <a:endParaRPr lang="en-US" altLang="zh-CN" dirty="0"/>
          </a:p>
          <a:p>
            <a:r>
              <a:rPr lang="en-US" altLang="zh-CN" dirty="0"/>
              <a:t>7.1.2  HTTP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0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HTTP</a:t>
            </a:r>
            <a:r>
              <a:rPr lang="zh-CN" altLang="en-US" dirty="0"/>
              <a:t>请求方法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根据 </a:t>
            </a:r>
            <a:r>
              <a:rPr lang="en-US" altLang="zh-CN" dirty="0"/>
              <a:t>HTTP </a:t>
            </a:r>
            <a:r>
              <a:rPr lang="zh-CN" altLang="en-US" dirty="0"/>
              <a:t>标准，</a:t>
            </a:r>
            <a:r>
              <a:rPr lang="en-US" altLang="zh-CN" dirty="0"/>
              <a:t>HTTP </a:t>
            </a:r>
            <a:r>
              <a:rPr lang="zh-CN" altLang="en-US" dirty="0"/>
              <a:t>请求可以使用多种请求方法。常用的请求方法</a:t>
            </a:r>
            <a:r>
              <a:rPr lang="zh-CN" altLang="en-US" dirty="0" smtClean="0"/>
              <a:t>如下：</a:t>
            </a:r>
            <a:endParaRPr lang="zh-CN" altLang="en-US" dirty="0"/>
          </a:p>
          <a:p>
            <a:r>
              <a:rPr lang="en-US" altLang="zh-CN" dirty="0"/>
              <a:t>GET</a:t>
            </a:r>
            <a:r>
              <a:rPr lang="zh-CN" altLang="en-US" dirty="0"/>
              <a:t>：请求指定的页面信息，并返回实体主体。</a:t>
            </a:r>
          </a:p>
          <a:p>
            <a:r>
              <a:rPr lang="en-US" altLang="zh-CN" dirty="0"/>
              <a:t>HEAD</a:t>
            </a:r>
            <a:r>
              <a:rPr lang="zh-CN" altLang="en-US" dirty="0"/>
              <a:t>：类似于</a:t>
            </a:r>
            <a:r>
              <a:rPr lang="en-US" altLang="zh-CN" dirty="0"/>
              <a:t>GET</a:t>
            </a:r>
            <a:r>
              <a:rPr lang="zh-CN" altLang="en-US" dirty="0"/>
              <a:t>请求，只不过返回的响应中没有具体的内容，用于获取报头。</a:t>
            </a:r>
          </a:p>
          <a:p>
            <a:r>
              <a:rPr lang="en-US" altLang="zh-CN" dirty="0"/>
              <a:t>POST</a:t>
            </a:r>
            <a:r>
              <a:rPr lang="zh-CN" altLang="en-US" dirty="0"/>
              <a:t>：向指定资源提交数据并处理请求（例如提交表单或者上传文件）。数据被包含在请求体中。</a:t>
            </a:r>
            <a:r>
              <a:rPr lang="en-US" altLang="zh-CN" dirty="0"/>
              <a:t>POST</a:t>
            </a:r>
            <a:r>
              <a:rPr lang="zh-CN" altLang="en-US" dirty="0"/>
              <a:t>请求可能会导致新的资源的建立和</a:t>
            </a:r>
            <a:r>
              <a:rPr lang="en-US" altLang="zh-CN" dirty="0"/>
              <a:t>/</a:t>
            </a:r>
            <a:r>
              <a:rPr lang="zh-CN" altLang="en-US" dirty="0"/>
              <a:t>或已有资源的修改。</a:t>
            </a:r>
          </a:p>
          <a:p>
            <a:r>
              <a:rPr lang="en-US" altLang="zh-CN" dirty="0"/>
              <a:t>PUT</a:t>
            </a:r>
            <a:r>
              <a:rPr lang="zh-CN" altLang="en-US" dirty="0"/>
              <a:t>：使用从客户端向服务器传送的数据取代指定的文档内容。</a:t>
            </a:r>
          </a:p>
          <a:p>
            <a:r>
              <a:rPr lang="en-US" altLang="zh-CN" dirty="0"/>
              <a:t>DELETE</a:t>
            </a:r>
            <a:r>
              <a:rPr lang="zh-CN" altLang="en-US" dirty="0"/>
              <a:t>：请求服务器删除指定的页面。</a:t>
            </a:r>
          </a:p>
          <a:p>
            <a:r>
              <a:rPr lang="en-US" altLang="zh-CN" dirty="0"/>
              <a:t>CONNECT</a:t>
            </a:r>
            <a:r>
              <a:rPr lang="zh-CN" altLang="en-US" dirty="0"/>
              <a:t>：</a:t>
            </a:r>
            <a:r>
              <a:rPr lang="en-US" altLang="zh-CN" dirty="0"/>
              <a:t>HTTP/1.1</a:t>
            </a:r>
            <a:r>
              <a:rPr lang="zh-CN" altLang="en-US" dirty="0"/>
              <a:t>协议中预留给能够将连接改为管道方式的代理服务器。</a:t>
            </a:r>
          </a:p>
          <a:p>
            <a:r>
              <a:rPr lang="en-US" altLang="zh-CN" dirty="0"/>
              <a:t>OPTIONS</a:t>
            </a:r>
            <a:r>
              <a:rPr lang="zh-CN" altLang="en-US" dirty="0"/>
              <a:t>：允许客户端查看服务器的性能。</a:t>
            </a:r>
          </a:p>
          <a:p>
            <a:r>
              <a:rPr lang="en-US" altLang="zh-CN" dirty="0"/>
              <a:t>TRACE</a:t>
            </a:r>
            <a:r>
              <a:rPr lang="zh-CN" altLang="en-US" dirty="0"/>
              <a:t>：回显服务器收到的请求，主要用于测试或诊断。</a:t>
            </a:r>
          </a:p>
          <a:p>
            <a:r>
              <a:rPr lang="en-US" altLang="zh-CN" dirty="0"/>
              <a:t>PATCH</a:t>
            </a:r>
            <a:r>
              <a:rPr lang="zh-CN" altLang="en-US" dirty="0"/>
              <a:t>：是对</a:t>
            </a:r>
            <a:r>
              <a:rPr lang="en-US" altLang="zh-CN" dirty="0"/>
              <a:t>PUT</a:t>
            </a:r>
            <a:r>
              <a:rPr lang="zh-CN" altLang="en-US" dirty="0"/>
              <a:t>方法的补充，用来对已知资源进行局部更新。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7669" y="612723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对模拟信号进行数字采样的数值转换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当浏览者访问一个网页时，浏览者的浏览器会向网页所在服务器发出请求。当浏览器接收并显示网页时，此网页所在的服务器会返回一个包含</a:t>
            </a:r>
            <a:r>
              <a:rPr lang="en-US" altLang="zh-CN" dirty="0"/>
              <a:t>HTTP</a:t>
            </a:r>
            <a:r>
              <a:rPr lang="zh-CN" altLang="en-US" dirty="0"/>
              <a:t>状态码的信息头用以响应浏览器的请求。</a:t>
            </a:r>
          </a:p>
          <a:p>
            <a:pPr marL="0" indent="0">
              <a:buNone/>
            </a:pPr>
            <a:r>
              <a:rPr lang="zh-CN" altLang="en-US" dirty="0"/>
              <a:t>下面是常见的 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  <a:r>
              <a:rPr lang="zh-CN" altLang="en-US" dirty="0" smtClean="0"/>
              <a:t>码：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200</a:t>
            </a:r>
            <a:r>
              <a:rPr lang="zh-CN" altLang="en-US" dirty="0"/>
              <a:t>：请求成功。</a:t>
            </a:r>
          </a:p>
          <a:p>
            <a:pPr marL="0" indent="0">
              <a:buNone/>
            </a:pPr>
            <a:r>
              <a:rPr lang="en-US" altLang="zh-CN" dirty="0"/>
              <a:t>301</a:t>
            </a:r>
            <a:r>
              <a:rPr lang="zh-CN" altLang="en-US" dirty="0"/>
              <a:t>：资源（网页等）被永久转移到其他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404</a:t>
            </a:r>
            <a:r>
              <a:rPr lang="zh-CN" altLang="en-US" dirty="0"/>
              <a:t>：请求的资源（网页等）不存在。</a:t>
            </a:r>
          </a:p>
          <a:p>
            <a:pPr marL="0" indent="0">
              <a:buNone/>
            </a:pPr>
            <a:r>
              <a:rPr lang="en-US" altLang="zh-CN" dirty="0"/>
              <a:t>500</a:t>
            </a:r>
            <a:r>
              <a:rPr lang="zh-CN" altLang="en-US" dirty="0"/>
              <a:t>：内部服务器错误。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7669" y="612723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对模拟信号进行数字采样的数值转换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实战：通过</a:t>
            </a:r>
            <a:r>
              <a:rPr lang="en-US" altLang="zh-CN" dirty="0"/>
              <a:t>HTTP</a:t>
            </a:r>
            <a:r>
              <a:rPr lang="zh-CN" altLang="en-US" dirty="0"/>
              <a:t>请求数据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98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本节演示如何通过</a:t>
            </a:r>
            <a:r>
              <a:rPr lang="en-US" altLang="zh-CN" dirty="0"/>
              <a:t>HTTP</a:t>
            </a:r>
            <a:r>
              <a:rPr lang="zh-CN" altLang="en-US" dirty="0"/>
              <a:t>来向</a:t>
            </a:r>
            <a:r>
              <a:rPr lang="en-US" altLang="zh-CN" dirty="0"/>
              <a:t>Web</a:t>
            </a:r>
            <a:r>
              <a:rPr lang="zh-CN" altLang="en-US" dirty="0"/>
              <a:t>服务请求数据。为了演示该功能，创建一个名为</a:t>
            </a:r>
            <a:r>
              <a:rPr lang="en-US" altLang="zh-CN" dirty="0" err="1"/>
              <a:t>ArkTSHttp</a:t>
            </a:r>
            <a:r>
              <a:rPr lang="zh-CN" altLang="en-US" dirty="0"/>
              <a:t>的应用。在应用的界面上，通过单击按钮来触发</a:t>
            </a:r>
            <a:r>
              <a:rPr lang="en-US" altLang="zh-CN" dirty="0"/>
              <a:t>HTTP</a:t>
            </a:r>
            <a:r>
              <a:rPr lang="zh-CN" altLang="en-US" dirty="0"/>
              <a:t>请求的操作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7.2.1  </a:t>
            </a:r>
            <a:r>
              <a:rPr lang="zh-CN" altLang="en-US" dirty="0"/>
              <a:t>准备一个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/>
              <a:t>7.2.2  </a:t>
            </a:r>
            <a:r>
              <a:rPr lang="zh-CN" altLang="en-US" dirty="0"/>
              <a:t>添加使用</a:t>
            </a:r>
            <a:r>
              <a:rPr lang="en-US" altLang="zh-CN" dirty="0"/>
              <a:t>Button</a:t>
            </a:r>
            <a:r>
              <a:rPr lang="zh-CN" altLang="en-US" dirty="0"/>
              <a:t>组件来触发</a:t>
            </a:r>
            <a:r>
              <a:rPr lang="zh-CN" altLang="en-US" dirty="0" smtClean="0"/>
              <a:t>单击</a:t>
            </a:r>
            <a:endParaRPr lang="en-US" altLang="zh-CN" dirty="0" smtClean="0"/>
          </a:p>
          <a:p>
            <a:r>
              <a:rPr lang="en-US" altLang="zh-CN" dirty="0"/>
              <a:t>7.2.3  </a:t>
            </a:r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/>
              <a:t>7.2.4  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 </a:t>
            </a:r>
            <a:r>
              <a:rPr lang="zh-CN" altLang="en-US" dirty="0"/>
              <a:t>准备一个</a:t>
            </a:r>
            <a:r>
              <a:rPr lang="en-US" altLang="zh-CN" dirty="0"/>
              <a:t>HTTP</a:t>
            </a:r>
            <a:r>
              <a:rPr lang="zh-CN" altLang="en-US" dirty="0"/>
              <a:t>服务接口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en-US" dirty="0"/>
              <a:t>服务接口的地址为</a:t>
            </a:r>
            <a:r>
              <a:rPr lang="en-US" altLang="zh-CN" dirty="0"/>
              <a:t>https://waylau.com/data/people.json</a:t>
            </a:r>
            <a:r>
              <a:rPr lang="zh-CN" altLang="en-US" dirty="0"/>
              <a:t>，通过调用该接口，可以返回如下</a:t>
            </a:r>
            <a:r>
              <a:rPr lang="en-US" altLang="zh-CN" dirty="0"/>
              <a:t>JSON</a:t>
            </a:r>
            <a:r>
              <a:rPr lang="zh-CN" altLang="en-US" dirty="0"/>
              <a:t>格式的数据：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[{"name": "Michael"},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{"name": "Andy </a:t>
            </a:r>
            <a:r>
              <a:rPr lang="en-US" altLang="zh-CN" dirty="0" err="1">
                <a:solidFill>
                  <a:srgbClr val="00B0F0"/>
                </a:solidFill>
              </a:rPr>
              <a:t>Huang","age</a:t>
            </a:r>
            <a:r>
              <a:rPr lang="en-US" altLang="zh-CN" dirty="0">
                <a:solidFill>
                  <a:srgbClr val="00B0F0"/>
                </a:solidFill>
              </a:rPr>
              <a:t>": 25,"homePage": "https://waylau.com/books"},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{"name": "</a:t>
            </a:r>
            <a:r>
              <a:rPr lang="en-US" altLang="zh-CN" dirty="0" err="1">
                <a:solidFill>
                  <a:srgbClr val="00B0F0"/>
                </a:solidFill>
              </a:rPr>
              <a:t>Justin","age</a:t>
            </a:r>
            <a:r>
              <a:rPr lang="en-US" altLang="zh-CN" dirty="0">
                <a:solidFill>
                  <a:srgbClr val="00B0F0"/>
                </a:solidFill>
              </a:rPr>
              <a:t>": 19},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{"name": "Way </a:t>
            </a:r>
            <a:r>
              <a:rPr lang="en-US" altLang="zh-CN" dirty="0" err="1">
                <a:solidFill>
                  <a:srgbClr val="00B0F0"/>
                </a:solidFill>
              </a:rPr>
              <a:t>Lau","age</a:t>
            </a:r>
            <a:r>
              <a:rPr lang="en-US" altLang="zh-CN" dirty="0">
                <a:solidFill>
                  <a:srgbClr val="00B0F0"/>
                </a:solidFill>
              </a:rPr>
              <a:t>": 35,"homePage": "https://waylau.com"}]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1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 </a:t>
            </a:r>
            <a:r>
              <a:rPr lang="zh-CN" altLang="en-US" dirty="0"/>
              <a:t>添加使用</a:t>
            </a:r>
            <a:r>
              <a:rPr lang="en-US" altLang="zh-CN" dirty="0"/>
              <a:t>Button</a:t>
            </a:r>
            <a:r>
              <a:rPr lang="zh-CN" altLang="en-US" dirty="0"/>
              <a:t>组件来触发单击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896750"/>
            <a:ext cx="104834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在初始化的</a:t>
            </a:r>
            <a:r>
              <a:rPr lang="en-US" altLang="zh-CN" sz="1200" dirty="0"/>
              <a:t>Text</a:t>
            </a:r>
            <a:r>
              <a:rPr lang="zh-CN" altLang="en-US" sz="1200" dirty="0"/>
              <a:t>组件的下方增加一个</a:t>
            </a:r>
            <a:r>
              <a:rPr lang="en-US" altLang="zh-CN" sz="1200" dirty="0"/>
              <a:t>Button</a:t>
            </a:r>
            <a:r>
              <a:rPr lang="zh-CN" altLang="en-US" sz="1200" dirty="0"/>
              <a:t>组件，以实现“请求”按钮。代码如下：</a:t>
            </a:r>
          </a:p>
          <a:p>
            <a:r>
              <a:rPr lang="en-US" altLang="zh-CN" sz="1200" dirty="0"/>
              <a:t>build() {</a:t>
            </a:r>
          </a:p>
          <a:p>
            <a:r>
              <a:rPr lang="en-US" altLang="zh-CN" sz="1200" dirty="0"/>
              <a:t>Row()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Text(</a:t>
            </a:r>
            <a:r>
              <a:rPr lang="en-US" altLang="zh-CN" sz="1200" dirty="0" err="1"/>
              <a:t>this.message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(38)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fontWeight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FontWeight.Bold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请求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Button(('</a:t>
            </a:r>
            <a:r>
              <a:rPr lang="zh-CN" altLang="en-US" sz="1200" dirty="0"/>
              <a:t>请求</a:t>
            </a:r>
            <a:r>
              <a:rPr lang="en-US" altLang="zh-CN" sz="1200" dirty="0"/>
              <a:t>'), { type: </a:t>
            </a:r>
            <a:r>
              <a:rPr lang="en-US" altLang="zh-CN" sz="1200" dirty="0" err="1"/>
              <a:t>ButtonType.Capsule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    .width(140)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(40)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fontWeight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FontWeight.Medium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.margin({ top: 20, bottom: 20 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this.httpReq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.height('100%')</a:t>
            </a:r>
          </a:p>
          <a:p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当触发</a:t>
            </a:r>
            <a:r>
              <a:rPr lang="en-US" altLang="zh-CN" sz="1200" dirty="0" err="1"/>
              <a:t>onClick</a:t>
            </a:r>
            <a:r>
              <a:rPr lang="zh-CN" altLang="en-US" sz="1200" dirty="0"/>
              <a:t>事件时，会执行</a:t>
            </a:r>
            <a:r>
              <a:rPr lang="en-US" altLang="zh-CN" sz="1200" dirty="0" err="1"/>
              <a:t>httpReq</a:t>
            </a:r>
            <a:r>
              <a:rPr lang="zh-CN" altLang="en-US" sz="1200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996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2655</Words>
  <Application>Microsoft Office PowerPoint</Application>
  <PresentationFormat>宽屏</PresentationFormat>
  <Paragraphs>376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SimSun</vt:lpstr>
      <vt:lpstr>Arial</vt:lpstr>
      <vt:lpstr>Calibri</vt:lpstr>
      <vt:lpstr>Calibri Light</vt:lpstr>
      <vt:lpstr>Office 主题</vt:lpstr>
      <vt:lpstr>第7章  网络编程</vt:lpstr>
      <vt:lpstr>本章简介</vt:lpstr>
      <vt:lpstr>本章内容</vt:lpstr>
      <vt:lpstr>7.1  HTTP数据请求概述</vt:lpstr>
      <vt:lpstr>7.1.1  HTTP请求方法</vt:lpstr>
      <vt:lpstr>7.1.2  HTTP状态码</vt:lpstr>
      <vt:lpstr>7.2  实战：通过HTTP请求数据</vt:lpstr>
      <vt:lpstr>7.2.1  准备一个HTTP服务接口</vt:lpstr>
      <vt:lpstr>7.2.2  添加使用Button组件来触发单击</vt:lpstr>
      <vt:lpstr>7.2.3  发起HTTP请求</vt:lpstr>
      <vt:lpstr>7.2.4  运行</vt:lpstr>
      <vt:lpstr>7.3  Web组件概述</vt:lpstr>
      <vt:lpstr>7.3.1  加载本地网页</vt:lpstr>
      <vt:lpstr>7.3.2  加载在线网页</vt:lpstr>
      <vt:lpstr>7.3.3  网页缩放</vt:lpstr>
      <vt:lpstr>7.3.4  文本缩放</vt:lpstr>
      <vt:lpstr>7.3.5  Web组件事件</vt:lpstr>
      <vt:lpstr>7.3.6  Web和JavaScript交互</vt:lpstr>
      <vt:lpstr>Web组件调用JavaScript方法</vt:lpstr>
      <vt:lpstr>JavaScript调用Web组件方法</vt:lpstr>
      <vt:lpstr>7.3.7  处理页面导航</vt:lpstr>
      <vt:lpstr> 7.4  实战：Web组件加载在线网页</vt:lpstr>
      <vt:lpstr>7.4.1  准备一个在线网页地址</vt:lpstr>
      <vt:lpstr>7.4.2  声明网络访问权限</vt:lpstr>
      <vt:lpstr>7.4.3  发起HTTP请求</vt:lpstr>
      <vt:lpstr>7.4.4  运行</vt:lpstr>
      <vt:lpstr>7.5  小结</vt:lpstr>
      <vt:lpstr>7.6  习题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Administrator</cp:lastModifiedBy>
  <cp:revision>115</cp:revision>
  <dcterms:created xsi:type="dcterms:W3CDTF">2020-09-05T11:09:37Z</dcterms:created>
  <dcterms:modified xsi:type="dcterms:W3CDTF">2024-01-05T07:46:53Z</dcterms:modified>
</cp:coreProperties>
</file>