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1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3853" autoAdjust="0"/>
    <p:restoredTop sz="94660"/>
  </p:normalViewPr>
  <p:slideViewPr>
    <p:cSldViewPr snapToGrid="0">
      <p:cViewPr>
        <p:scale>
          <a:sx n="100" d="100"/>
          <a:sy n="100" d="100"/>
        </p:scale>
        <p:origin x="1320" y="108"/>
      </p:cViewPr>
      <p:guideLst>
        <p:guide orient="horz" pos="2159"/>
        <p:guide pos="3119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r">
              <a:defRPr sz="1200"/>
            </a:lvl1pPr>
          </a:lstStyle>
          <a:p>
            <a:pPr lvl="0">
              <a:defRPr/>
            </a:pPr>
            <a:fld id="{81F6DA69-719F-46AC-9861-150AB60038AC}" type="datetime1">
              <a:rPr lang="ko-KR" altLang="en-US"/>
              <a:pPr lvl="0">
                <a:defRPr/>
              </a:pPr>
              <a:t>2023-10-04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r">
              <a:defRPr sz="1200"/>
            </a:lvl1pPr>
          </a:lstStyle>
          <a:p>
            <a:pPr lvl="0">
              <a:defRPr/>
            </a:pPr>
            <a:fld id="{6172738D-59FA-4D33-86E3-3E9381034E7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r">
              <a:defRPr sz="1200"/>
            </a:lvl1pPr>
          </a:lstStyle>
          <a:p>
            <a:pPr lvl="0">
              <a:defRPr/>
            </a:pPr>
            <a:fld id="{3861AFFD-975F-4CA7-8AE2-21643543D47D}" type="datetime1">
              <a:rPr lang="ko-KR" altLang="en-US"/>
              <a:pPr lvl="0">
                <a:defRPr/>
              </a:pPr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82663" y="1243013"/>
            <a:ext cx="4832350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76789"/>
            <a:ext cx="5438775" cy="3908425"/>
          </a:xfrm>
          <a:prstGeom prst="rect">
            <a:avLst/>
          </a:prstGeom>
        </p:spPr>
        <p:txBody>
          <a:bodyPr vert="horz" lIns="91431" tIns="45715" rIns="91431" bIns="45715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r">
              <a:defRPr sz="1200"/>
            </a:lvl1pPr>
          </a:lstStyle>
          <a:p>
            <a:pPr lvl="0">
              <a:defRPr/>
            </a:pPr>
            <a:fld id="{2696BD75-5752-4E39-A41C-82D838C6E72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206EB6B-08EC-4FEE-BCED-0EB0B5C92FDC}" type="slidenum">
              <a:rPr lang="en-US" altLang="en-US"/>
              <a:pPr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F51AF4D4-2A99-4160-9F34-E76873CC3A0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1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11AC4163-447A-4327-AAF8-BCF345020F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2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5E94E7EA-6C2E-4BA3-BCA2-1D7DAC78BE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02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표지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9713" y="6117595"/>
            <a:ext cx="1827978" cy="413830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 userDrawn="1"/>
        </p:nvCxnSpPr>
        <p:spPr>
          <a:xfrm>
            <a:off x="241300" y="722313"/>
            <a:ext cx="9385300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41300" y="2717800"/>
            <a:ext cx="9385300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26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330" y="180949"/>
            <a:ext cx="5214974" cy="322263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3700" y="125987"/>
            <a:ext cx="1827978" cy="413830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r="22849" b="191"/>
          <a:stretch>
            <a:fillRect/>
          </a:stretch>
        </p:blipFill>
        <p:spPr bwMode="auto">
          <a:xfrm>
            <a:off x="0" y="617738"/>
            <a:ext cx="9906000" cy="10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연결선 6"/>
          <p:cNvCxnSpPr/>
          <p:nvPr userDrawn="1"/>
        </p:nvCxnSpPr>
        <p:spPr>
          <a:xfrm>
            <a:off x="0" y="6535738"/>
            <a:ext cx="990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1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E1D46E53-DA2D-46B2-AFDF-B2971570C17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70DB3348-9D27-4B80-A6FF-BE64E92F17F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22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3702AA64-E06C-438A-AA52-CE5FB68C1E3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3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AE44D570-FDA8-4592-84B1-22B287FCB40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8029A71A-2CF7-4AE2-9A9C-A901AA199A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0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0817C99A-A210-4568-A068-5BBAB6A0635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7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1AF2C2A6-2133-4D00-9CB1-8EDC47FFEC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4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E559BA4F-7CA9-4529-8991-B5C8A42C5DE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9131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3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49">
              <a:defRPr/>
            </a:pPr>
            <a:fld id="{8B2B3C3A-05CD-4C0D-B3A0-1F1F84E0CFF5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defTabSz="742949">
                <a:defRPr/>
              </a:pPr>
              <a:t>2023-04-18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49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49">
              <a:defRPr/>
            </a:pPr>
            <a:fld id="{27FBB162-8746-42C9-BFFF-D75069B6786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defTabSz="742949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</p:sldLayoutIdLst>
  <p:transition/>
  <p:hf sldNum="0"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495278" y="4645298"/>
          <a:ext cx="48773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034"/>
                <a:gridCol w="350431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2023.10.04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팀</a:t>
                      </a:r>
                      <a:r>
                        <a:rPr lang="ko-KR" altLang="en-US" b="1" baseline="0">
                          <a:solidFill>
                            <a:schemeClr val="tx1"/>
                          </a:solidFill>
                        </a:rPr>
                        <a:t>  명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인천 세얼간이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41300" y="722313"/>
            <a:ext cx="9385300" cy="199548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defRPr/>
            </a:pPr>
            <a:r>
              <a:rPr lang="en-US" altLang="ko-KR" sz="9600" b="1">
                <a:solidFill>
                  <a:schemeClr val="tx1"/>
                </a:solidFill>
              </a:rPr>
              <a:t>DB </a:t>
            </a:r>
            <a:r>
              <a:rPr lang="ko-KR" altLang="en-US" sz="9600" b="1">
                <a:solidFill>
                  <a:schemeClr val="tx1"/>
                </a:solidFill>
              </a:rPr>
              <a:t>정의서</a:t>
            </a:r>
            <a:endParaRPr lang="ko-KR" altLang="en-US" sz="9600" b="1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0" y="-1"/>
            <a:ext cx="9906000" cy="862643"/>
            <a:chOff x="0" y="-1"/>
            <a:chExt cx="9906000" cy="862643"/>
          </a:xfrm>
        </p:grpSpPr>
        <p:sp>
          <p:nvSpPr>
            <p:cNvPr id="6" name="직사각형 5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2400" b="1" i="1" kern="0">
                  <a:solidFill>
                    <a:prstClr val="white"/>
                  </a:solidFill>
                </a:rPr>
                <a:t>파이썬 웹 크롤링을 활용한 빅데이터 구축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, </a:t>
              </a:r>
              <a:br>
                <a:rPr lang="en-US" altLang="ko-KR" sz="2400" b="1" i="1" kern="0">
                  <a:solidFill>
                    <a:prstClr val="white"/>
                  </a:solidFill>
                </a:rPr>
              </a:br>
              <a:r>
                <a:rPr lang="ko-KR" altLang="en-US" sz="2400" b="1" i="1" kern="0">
                  <a:solidFill>
                    <a:prstClr val="white"/>
                  </a:solidFill>
                </a:rPr>
                <a:t>분석 및 시각화 개발자 양성과정</a:t>
              </a:r>
              <a:endParaRPr lang="ko-KR" altLang="en-US" sz="2400" b="1" i="1" kern="0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http://icia.co.kr/img/common/footer_logo.png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80242" y="132291"/>
              <a:ext cx="1657228" cy="60516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/>
          <p:nvPr/>
        </p:nvSpPr>
        <p:spPr>
          <a:xfrm>
            <a:off x="129365" y="66676"/>
            <a:ext cx="4732370" cy="503212"/>
          </a:xfrm>
          <a:prstGeom prst="rect">
            <a:avLst/>
          </a:prstGeom>
          <a:noFill/>
          <a:ln w="3175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데이터베이스 테이블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216131" y="1014849"/>
            <a:ext cx="8678487" cy="64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테이블명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MEMBERS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테이블내용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회원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" name="표 11"/>
          <p:cNvGraphicFramePr>
            <a:graphicFrameLocks noGrp="1"/>
          </p:cNvGraphicFramePr>
          <p:nvPr/>
        </p:nvGraphicFramePr>
        <p:xfrm>
          <a:off x="282632" y="1736591"/>
          <a:ext cx="9222831" cy="473952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5167"/>
                <a:gridCol w="1273629"/>
                <a:gridCol w="1264722"/>
                <a:gridCol w="934409"/>
                <a:gridCol w="545839"/>
                <a:gridCol w="776476"/>
                <a:gridCol w="499712"/>
                <a:gridCol w="607342"/>
                <a:gridCol w="2955535"/>
              </a:tblGrid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번호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타입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길이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NULL </a:t>
                      </a: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기본값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키여부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컬럼설명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MID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아이디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20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PK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회원 아이디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MPW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비밀번호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회원 비밀번호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3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MNAME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이름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회원 이름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4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MNICKNAME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닉네임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UK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회원 닉네임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5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MPOINT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포인트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NUMBER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10,0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가능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회원 포인트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8240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6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MPROFILE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프로필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500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가능</a:t>
                      </a:r>
                      <a:endParaRPr kumimoji="0" lang="ko-KR" altLang="en-US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회원 프로필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카카오 가입 시 링크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일반 가입 시 파일 경로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MSTATE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상태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회원 가입 방법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 회원 상태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정상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 정지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8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9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9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/>
          <p:nvPr/>
        </p:nvSpPr>
        <p:spPr>
          <a:xfrm>
            <a:off x="129365" y="66676"/>
            <a:ext cx="4732370" cy="503212"/>
          </a:xfrm>
          <a:prstGeom prst="rect">
            <a:avLst/>
          </a:prstGeom>
          <a:noFill/>
          <a:ln w="3175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데이터베이스 테이블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216131" y="1014849"/>
            <a:ext cx="8678487" cy="64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테이블명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GAMES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테이블내용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게임 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" name="표 11"/>
          <p:cNvGraphicFramePr>
            <a:graphicFrameLocks noGrp="1"/>
          </p:cNvGraphicFramePr>
          <p:nvPr/>
        </p:nvGraphicFramePr>
        <p:xfrm>
          <a:off x="282632" y="1736591"/>
          <a:ext cx="9222831" cy="47109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5167"/>
                <a:gridCol w="1273629"/>
                <a:gridCol w="1264722"/>
                <a:gridCol w="934409"/>
                <a:gridCol w="545839"/>
                <a:gridCol w="776476"/>
                <a:gridCol w="499712"/>
                <a:gridCol w="607342"/>
                <a:gridCol w="2955535"/>
              </a:tblGrid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번호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타입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길이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NULL </a:t>
                      </a: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기본값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키여부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컬럼설명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GCODE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PK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코드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GNAME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이름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이름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3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GCONTENT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내용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5000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내용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4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GSYSTEM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요구사항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300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시스템 요구 사항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5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GPUBLISHER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배급사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배급사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8240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6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GMAKER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제작사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제작사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GRELEASE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발매일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DATE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발매일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8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GIMG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이미지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이미지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9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GVIDEO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영상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1000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동영상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GPRICE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가격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NUMBER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10,0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-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게임 가격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/>
          <p:nvPr/>
        </p:nvSpPr>
        <p:spPr>
          <a:xfrm>
            <a:off x="129365" y="66676"/>
            <a:ext cx="4732370" cy="503212"/>
          </a:xfrm>
          <a:prstGeom prst="rect">
            <a:avLst/>
          </a:prstGeom>
          <a:noFill/>
          <a:ln w="3175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데이터베이스 테이블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216131" y="1014849"/>
            <a:ext cx="8678487" cy="64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테이블명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GAMES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테이블내용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게임 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" name="표 11"/>
          <p:cNvGraphicFramePr>
            <a:graphicFrameLocks noGrp="1"/>
          </p:cNvGraphicFramePr>
          <p:nvPr/>
        </p:nvGraphicFramePr>
        <p:xfrm>
          <a:off x="282632" y="1736591"/>
          <a:ext cx="9222831" cy="47109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5167"/>
                <a:gridCol w="1273629"/>
                <a:gridCol w="1264722"/>
                <a:gridCol w="934409"/>
                <a:gridCol w="545839"/>
                <a:gridCol w="776476"/>
                <a:gridCol w="499712"/>
                <a:gridCol w="607342"/>
                <a:gridCol w="2955535"/>
              </a:tblGrid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번호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논리명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타입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길이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NULL </a:t>
                      </a: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기본값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키여부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컬럼설명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11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GSALE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할인률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NUMBER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10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GTAG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태그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NVARCHAR2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13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GSTATE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상태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NVAR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삭제여부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(Y or N)</a:t>
                      </a: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8240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19045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38091"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p>
                      <a:pPr marL="0" algn="ctr" defTabSz="742948" rtl="0" eaLnBrk="1" latinLnBrk="1" hangingPunct="1"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275</ep:Words>
  <ep:PresentationFormat>A4 용지(210x297mm)</ep:PresentationFormat>
  <ep:Paragraphs>59</ep:Paragraphs>
  <ep:Slides>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3_Office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2019-06-11T03:02:47.000</dcterms:created>
  <dc:creator>양기두</dc:creator>
  <cp:lastModifiedBy>user</cp:lastModifiedBy>
  <dcterms:modified xsi:type="dcterms:W3CDTF">2023-10-04T12:49:04.404</dcterms:modified>
  <cp:revision>665</cp:revision>
  <dc:title>PowerPoint 프레젠테이션</dc:title>
  <cp:version>1000.0000.01</cp:version>
</cp:coreProperties>
</file>