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handoutMasterIdLst>
    <p:handoutMasterId r:id="rId3"/>
  </p:handoutMasterIdLst>
  <p:sldIdLst>
    <p:sldId id="261" r:id="rId2"/>
  </p:sldIdLst>
  <p:sldSz cx="21240750" cy="30240288"/>
  <p:notesSz cx="6985000" cy="10121900"/>
  <p:defaultTextStyle>
    <a:defPPr>
      <a:defRPr lang="en-GB"/>
    </a:defPPr>
    <a:lvl1pPr algn="l" rtl="0" fontAlgn="base">
      <a:spcBef>
        <a:spcPct val="0"/>
      </a:spcBef>
      <a:spcAft>
        <a:spcPct val="0"/>
      </a:spcAft>
      <a:defRPr sz="2260" kern="1200">
        <a:solidFill>
          <a:schemeClr val="tx1"/>
        </a:solidFill>
        <a:latin typeface="Arial Narrow" panose="020B0606020202030204" pitchFamily="34" charset="0"/>
        <a:ea typeface="+mn-ea"/>
        <a:cs typeface="+mn-cs"/>
      </a:defRPr>
    </a:lvl1pPr>
    <a:lvl2pPr marL="430500" algn="l" rtl="0" fontAlgn="base">
      <a:spcBef>
        <a:spcPct val="0"/>
      </a:spcBef>
      <a:spcAft>
        <a:spcPct val="0"/>
      </a:spcAft>
      <a:defRPr sz="2260" kern="1200">
        <a:solidFill>
          <a:schemeClr val="tx1"/>
        </a:solidFill>
        <a:latin typeface="Arial Narrow" panose="020B0606020202030204" pitchFamily="34" charset="0"/>
        <a:ea typeface="+mn-ea"/>
        <a:cs typeface="+mn-cs"/>
      </a:defRPr>
    </a:lvl2pPr>
    <a:lvl3pPr marL="860999" algn="l" rtl="0" fontAlgn="base">
      <a:spcBef>
        <a:spcPct val="0"/>
      </a:spcBef>
      <a:spcAft>
        <a:spcPct val="0"/>
      </a:spcAft>
      <a:defRPr sz="2260" kern="1200">
        <a:solidFill>
          <a:schemeClr val="tx1"/>
        </a:solidFill>
        <a:latin typeface="Arial Narrow" panose="020B0606020202030204" pitchFamily="34" charset="0"/>
        <a:ea typeface="+mn-ea"/>
        <a:cs typeface="+mn-cs"/>
      </a:defRPr>
    </a:lvl3pPr>
    <a:lvl4pPr marL="1291499" algn="l" rtl="0" fontAlgn="base">
      <a:spcBef>
        <a:spcPct val="0"/>
      </a:spcBef>
      <a:spcAft>
        <a:spcPct val="0"/>
      </a:spcAft>
      <a:defRPr sz="2260" kern="1200">
        <a:solidFill>
          <a:schemeClr val="tx1"/>
        </a:solidFill>
        <a:latin typeface="Arial Narrow" panose="020B0606020202030204" pitchFamily="34" charset="0"/>
        <a:ea typeface="+mn-ea"/>
        <a:cs typeface="+mn-cs"/>
      </a:defRPr>
    </a:lvl4pPr>
    <a:lvl5pPr marL="1721998" algn="l" rtl="0" fontAlgn="base">
      <a:spcBef>
        <a:spcPct val="0"/>
      </a:spcBef>
      <a:spcAft>
        <a:spcPct val="0"/>
      </a:spcAft>
      <a:defRPr sz="2260" kern="1200">
        <a:solidFill>
          <a:schemeClr val="tx1"/>
        </a:solidFill>
        <a:latin typeface="Arial Narrow" panose="020B0606020202030204" pitchFamily="34" charset="0"/>
        <a:ea typeface="+mn-ea"/>
        <a:cs typeface="+mn-cs"/>
      </a:defRPr>
    </a:lvl5pPr>
    <a:lvl6pPr marL="2152498" algn="l" defTabSz="860999" rtl="0" eaLnBrk="1" latinLnBrk="0" hangingPunct="1">
      <a:defRPr sz="2260" kern="1200">
        <a:solidFill>
          <a:schemeClr val="tx1"/>
        </a:solidFill>
        <a:latin typeface="Arial Narrow" panose="020B0606020202030204" pitchFamily="34" charset="0"/>
        <a:ea typeface="+mn-ea"/>
        <a:cs typeface="+mn-cs"/>
      </a:defRPr>
    </a:lvl6pPr>
    <a:lvl7pPr marL="2582997" algn="l" defTabSz="860999" rtl="0" eaLnBrk="1" latinLnBrk="0" hangingPunct="1">
      <a:defRPr sz="2260" kern="1200">
        <a:solidFill>
          <a:schemeClr val="tx1"/>
        </a:solidFill>
        <a:latin typeface="Arial Narrow" panose="020B0606020202030204" pitchFamily="34" charset="0"/>
        <a:ea typeface="+mn-ea"/>
        <a:cs typeface="+mn-cs"/>
      </a:defRPr>
    </a:lvl7pPr>
    <a:lvl8pPr marL="3013497" algn="l" defTabSz="860999" rtl="0" eaLnBrk="1" latinLnBrk="0" hangingPunct="1">
      <a:defRPr sz="2260" kern="1200">
        <a:solidFill>
          <a:schemeClr val="tx1"/>
        </a:solidFill>
        <a:latin typeface="Arial Narrow" panose="020B0606020202030204" pitchFamily="34" charset="0"/>
        <a:ea typeface="+mn-ea"/>
        <a:cs typeface="+mn-cs"/>
      </a:defRPr>
    </a:lvl8pPr>
    <a:lvl9pPr marL="3443996" algn="l" defTabSz="860999" rtl="0" eaLnBrk="1" latinLnBrk="0" hangingPunct="1">
      <a:defRPr sz="2260"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13017" userDrawn="1">
          <p15:clr>
            <a:srgbClr val="A4A3A4"/>
          </p15:clr>
        </p15:guide>
        <p15:guide id="2" pos="60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7DC9B3"/>
    <a:srgbClr val="569488"/>
    <a:srgbClr val="FF9933"/>
    <a:srgbClr val="009999"/>
    <a:srgbClr val="00CC99"/>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58" autoAdjust="0"/>
  </p:normalViewPr>
  <p:slideViewPr>
    <p:cSldViewPr>
      <p:cViewPr>
        <p:scale>
          <a:sx n="50" d="100"/>
          <a:sy n="50" d="100"/>
        </p:scale>
        <p:origin x="336" y="-1980"/>
      </p:cViewPr>
      <p:guideLst>
        <p:guide orient="horz" pos="13017"/>
        <p:guide pos="60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2D78AF2-E79D-4459-8998-09D24FBAC6C3}"/>
              </a:ext>
            </a:extLst>
          </p:cNvPr>
          <p:cNvSpPr>
            <a:spLocks noGrp="1" noChangeArrowheads="1"/>
          </p:cNvSpPr>
          <p:nvPr>
            <p:ph type="hdr" sz="quarter"/>
          </p:nvPr>
        </p:nvSpPr>
        <p:spPr bwMode="auto">
          <a:xfrm>
            <a:off x="0" y="0"/>
            <a:ext cx="3025775" cy="506413"/>
          </a:xfrm>
          <a:prstGeom prst="rect">
            <a:avLst/>
          </a:prstGeom>
          <a:noFill/>
          <a:ln w="9525">
            <a:noFill/>
            <a:miter lim="800000"/>
            <a:headEnd/>
            <a:tailEnd/>
          </a:ln>
          <a:effectLst/>
        </p:spPr>
        <p:txBody>
          <a:bodyPr vert="horz" wrap="square" lIns="93699" tIns="46849" rIns="93699" bIns="46849" numCol="1" anchor="t" anchorCtr="0" compatLnSpc="1">
            <a:prstTxWarp prst="textNoShape">
              <a:avLst/>
            </a:prstTxWarp>
          </a:bodyPr>
          <a:lstStyle>
            <a:lvl1pPr defTabSz="936625" eaLnBrk="0" hangingPunct="0">
              <a:defRPr sz="1200"/>
            </a:lvl1pPr>
          </a:lstStyle>
          <a:p>
            <a:pPr>
              <a:defRPr/>
            </a:pPr>
            <a:endParaRPr lang="en-GB"/>
          </a:p>
        </p:txBody>
      </p:sp>
      <p:sp>
        <p:nvSpPr>
          <p:cNvPr id="3075" name="Rectangle 3">
            <a:extLst>
              <a:ext uri="{FF2B5EF4-FFF2-40B4-BE49-F238E27FC236}">
                <a16:creationId xmlns:a16="http://schemas.microsoft.com/office/drawing/2014/main" id="{998D5297-BA58-4375-A9BF-BE152D086078}"/>
              </a:ext>
            </a:extLst>
          </p:cNvPr>
          <p:cNvSpPr>
            <a:spLocks noGrp="1" noChangeArrowheads="1"/>
          </p:cNvSpPr>
          <p:nvPr>
            <p:ph type="dt" sz="quarter" idx="1"/>
          </p:nvPr>
        </p:nvSpPr>
        <p:spPr bwMode="auto">
          <a:xfrm>
            <a:off x="3959225" y="0"/>
            <a:ext cx="3025775" cy="506413"/>
          </a:xfrm>
          <a:prstGeom prst="rect">
            <a:avLst/>
          </a:prstGeom>
          <a:noFill/>
          <a:ln w="9525">
            <a:noFill/>
            <a:miter lim="800000"/>
            <a:headEnd/>
            <a:tailEnd/>
          </a:ln>
          <a:effectLst/>
        </p:spPr>
        <p:txBody>
          <a:bodyPr vert="horz" wrap="square" lIns="93699" tIns="46849" rIns="93699" bIns="46849" numCol="1" anchor="t" anchorCtr="0" compatLnSpc="1">
            <a:prstTxWarp prst="textNoShape">
              <a:avLst/>
            </a:prstTxWarp>
          </a:bodyPr>
          <a:lstStyle>
            <a:lvl1pPr algn="r" defTabSz="936625" eaLnBrk="0" hangingPunct="0">
              <a:defRPr sz="1200"/>
            </a:lvl1pPr>
          </a:lstStyle>
          <a:p>
            <a:pPr>
              <a:defRPr/>
            </a:pPr>
            <a:endParaRPr lang="en-GB"/>
          </a:p>
        </p:txBody>
      </p:sp>
      <p:sp>
        <p:nvSpPr>
          <p:cNvPr id="3076" name="Rectangle 4">
            <a:extLst>
              <a:ext uri="{FF2B5EF4-FFF2-40B4-BE49-F238E27FC236}">
                <a16:creationId xmlns:a16="http://schemas.microsoft.com/office/drawing/2014/main" id="{8F782939-9EE6-440F-B8DB-E180DF2A690D}"/>
              </a:ext>
            </a:extLst>
          </p:cNvPr>
          <p:cNvSpPr>
            <a:spLocks noGrp="1" noChangeArrowheads="1"/>
          </p:cNvSpPr>
          <p:nvPr>
            <p:ph type="ftr" sz="quarter" idx="2"/>
          </p:nvPr>
        </p:nvSpPr>
        <p:spPr bwMode="auto">
          <a:xfrm>
            <a:off x="0" y="9615488"/>
            <a:ext cx="3025775" cy="506412"/>
          </a:xfrm>
          <a:prstGeom prst="rect">
            <a:avLst/>
          </a:prstGeom>
          <a:noFill/>
          <a:ln w="9525">
            <a:noFill/>
            <a:miter lim="800000"/>
            <a:headEnd/>
            <a:tailEnd/>
          </a:ln>
          <a:effectLst/>
        </p:spPr>
        <p:txBody>
          <a:bodyPr vert="horz" wrap="square" lIns="93699" tIns="46849" rIns="93699" bIns="46849" numCol="1" anchor="b" anchorCtr="0" compatLnSpc="1">
            <a:prstTxWarp prst="textNoShape">
              <a:avLst/>
            </a:prstTxWarp>
          </a:bodyPr>
          <a:lstStyle>
            <a:lvl1pPr defTabSz="936625" eaLnBrk="0" hangingPunct="0">
              <a:defRPr sz="1200"/>
            </a:lvl1pPr>
          </a:lstStyle>
          <a:p>
            <a:pPr>
              <a:defRPr/>
            </a:pPr>
            <a:endParaRPr lang="en-GB"/>
          </a:p>
        </p:txBody>
      </p:sp>
      <p:sp>
        <p:nvSpPr>
          <p:cNvPr id="3077" name="Rectangle 5">
            <a:extLst>
              <a:ext uri="{FF2B5EF4-FFF2-40B4-BE49-F238E27FC236}">
                <a16:creationId xmlns:a16="http://schemas.microsoft.com/office/drawing/2014/main" id="{E46C8A75-B28D-4ECC-BDAC-A9377F7D51C5}"/>
              </a:ext>
            </a:extLst>
          </p:cNvPr>
          <p:cNvSpPr>
            <a:spLocks noGrp="1" noChangeArrowheads="1"/>
          </p:cNvSpPr>
          <p:nvPr>
            <p:ph type="sldNum" sz="quarter" idx="3"/>
          </p:nvPr>
        </p:nvSpPr>
        <p:spPr bwMode="auto">
          <a:xfrm>
            <a:off x="3959225" y="9615488"/>
            <a:ext cx="3025775" cy="506412"/>
          </a:xfrm>
          <a:prstGeom prst="rect">
            <a:avLst/>
          </a:prstGeom>
          <a:noFill/>
          <a:ln w="9525">
            <a:noFill/>
            <a:miter lim="800000"/>
            <a:headEnd/>
            <a:tailEnd/>
          </a:ln>
          <a:effectLst/>
        </p:spPr>
        <p:txBody>
          <a:bodyPr vert="horz" wrap="square" lIns="93699" tIns="46849" rIns="93699" bIns="46849" numCol="1" anchor="b" anchorCtr="0" compatLnSpc="1">
            <a:prstTxWarp prst="textNoShape">
              <a:avLst/>
            </a:prstTxWarp>
          </a:bodyPr>
          <a:lstStyle>
            <a:lvl1pPr algn="r" defTabSz="936625" eaLnBrk="0" hangingPunct="0">
              <a:defRPr sz="1200"/>
            </a:lvl1pPr>
          </a:lstStyle>
          <a:p>
            <a:fld id="{D31BCB90-BE19-405A-A779-4F916DC434B9}" type="slidenum">
              <a:rPr lang="en-GB" altLang="en-US"/>
              <a:pPr/>
              <a:t>‹#›</a:t>
            </a:fld>
            <a:endParaRPr lang="en-GB"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2C905259-8384-42ED-B502-41C27A6881E3}"/>
              </a:ext>
            </a:extLst>
          </p:cNvPr>
          <p:cNvSpPr/>
          <p:nvPr/>
        </p:nvSpPr>
        <p:spPr>
          <a:xfrm>
            <a:off x="0" y="20566213"/>
            <a:ext cx="2125714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293217" tIns="146608" rIns="293217" bIns="146608" anchor="ctr"/>
          <a:lstStyle/>
          <a:p>
            <a:pPr algn="ctr">
              <a:defRPr/>
            </a:pPr>
            <a:endParaRPr lang="en-US" sz="2121"/>
          </a:p>
        </p:txBody>
      </p:sp>
      <p:grpSp>
        <p:nvGrpSpPr>
          <p:cNvPr id="5" name="Group 15">
            <a:extLst>
              <a:ext uri="{FF2B5EF4-FFF2-40B4-BE49-F238E27FC236}">
                <a16:creationId xmlns:a16="http://schemas.microsoft.com/office/drawing/2014/main" id="{DEBB57B8-7308-4D8F-998C-79E019CA891E}"/>
              </a:ext>
            </a:extLst>
          </p:cNvPr>
          <p:cNvGrpSpPr>
            <a:grpSpLocks/>
          </p:cNvGrpSpPr>
          <p:nvPr/>
        </p:nvGrpSpPr>
        <p:grpSpPr bwMode="auto">
          <a:xfrm>
            <a:off x="-8939" y="21839709"/>
            <a:ext cx="21249690" cy="8432042"/>
            <a:chOff x="-3765" y="4832896"/>
            <a:chExt cx="9147765" cy="2032192"/>
          </a:xfrm>
        </p:grpSpPr>
        <p:sp>
          <p:nvSpPr>
            <p:cNvPr id="6" name="Freeform 21">
              <a:extLst>
                <a:ext uri="{FF2B5EF4-FFF2-40B4-BE49-F238E27FC236}">
                  <a16:creationId xmlns:a16="http://schemas.microsoft.com/office/drawing/2014/main" id="{49CC11DF-4292-418B-B8BF-7AE1D2DEC1ED}"/>
                </a:ext>
              </a:extLst>
            </p:cNvPr>
            <p:cNvSpPr>
              <a:spLocks/>
            </p:cNvSpPr>
            <p:nvPr/>
          </p:nvSpPr>
          <p:spPr bwMode="auto">
            <a:xfrm>
              <a:off x="1687629" y="4832896"/>
              <a:ext cx="7456371" cy="518880"/>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0" hangingPunct="0">
                <a:defRPr/>
              </a:pPr>
              <a:endParaRPr lang="en-US" sz="2121"/>
            </a:p>
          </p:txBody>
        </p:sp>
        <p:sp>
          <p:nvSpPr>
            <p:cNvPr id="7" name="Freeform 25">
              <a:extLst>
                <a:ext uri="{FF2B5EF4-FFF2-40B4-BE49-F238E27FC236}">
                  <a16:creationId xmlns:a16="http://schemas.microsoft.com/office/drawing/2014/main" id="{75235BFB-A23F-4892-9111-3D1AAB888B4D}"/>
                </a:ext>
              </a:extLst>
            </p:cNvPr>
            <p:cNvSpPr>
              <a:spLocks/>
            </p:cNvSpPr>
            <p:nvPr/>
          </p:nvSpPr>
          <p:spPr bwMode="auto">
            <a:xfrm>
              <a:off x="35361" y="5135486"/>
              <a:ext cx="9108639" cy="83808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eaLnBrk="0" hangingPunct="0">
                <a:defRPr/>
              </a:pPr>
              <a:endParaRPr lang="en-US" sz="2121"/>
            </a:p>
          </p:txBody>
        </p:sp>
        <p:sp>
          <p:nvSpPr>
            <p:cNvPr id="8" name="Freeform 26">
              <a:extLst>
                <a:ext uri="{FF2B5EF4-FFF2-40B4-BE49-F238E27FC236}">
                  <a16:creationId xmlns:a16="http://schemas.microsoft.com/office/drawing/2014/main" id="{D34BDBA8-3171-4BC8-9147-C1BC9CE4ECDF}"/>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2121"/>
            </a:p>
          </p:txBody>
        </p:sp>
        <p:cxnSp>
          <p:nvCxnSpPr>
            <p:cNvPr id="10" name="Straight Connector 9">
              <a:extLst>
                <a:ext uri="{FF2B5EF4-FFF2-40B4-BE49-F238E27FC236}">
                  <a16:creationId xmlns:a16="http://schemas.microsoft.com/office/drawing/2014/main" id="{DFC28617-422C-4AA5-9C18-AB752B12F720}"/>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1593056" y="7728081"/>
            <a:ext cx="18054638" cy="8068314"/>
          </a:xfrm>
          <a:prstGeom prst="rect">
            <a:avLst/>
          </a:prstGeom>
        </p:spPr>
        <p:txBody>
          <a:bodyPr anchor="b"/>
          <a:lstStyle>
            <a:lvl1pPr algn="r">
              <a:defRPr sz="15393"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1593056" y="15925347"/>
            <a:ext cx="18054638" cy="5290084"/>
          </a:xfrm>
          <a:prstGeom prst="rect">
            <a:avLst/>
          </a:prstGeom>
        </p:spPr>
        <p:txBody>
          <a:bodyPr lIns="156207" rIns="156207"/>
          <a:lstStyle>
            <a:lvl1pPr marL="0" marR="205262" indent="0" algn="r">
              <a:buNone/>
              <a:defRPr>
                <a:solidFill>
                  <a:schemeClr val="tx2"/>
                </a:solidFill>
              </a:defRPr>
            </a:lvl1pPr>
            <a:lvl2pPr marL="1466159" indent="0" algn="ctr">
              <a:buNone/>
            </a:lvl2pPr>
            <a:lvl3pPr marL="2932317" indent="0" algn="ctr">
              <a:buNone/>
            </a:lvl3pPr>
            <a:lvl4pPr marL="4398476" indent="0" algn="ctr">
              <a:buNone/>
            </a:lvl4pPr>
            <a:lvl5pPr marL="5864634" indent="0" algn="ctr">
              <a:buNone/>
            </a:lvl5pPr>
            <a:lvl6pPr marL="7330793" indent="0" algn="ctr">
              <a:buNone/>
            </a:lvl6pPr>
            <a:lvl7pPr marL="8796951" indent="0" algn="ctr">
              <a:buNone/>
            </a:lvl7pPr>
            <a:lvl8pPr marL="10263109" indent="0" algn="ctr">
              <a:buNone/>
            </a:lvl8pPr>
            <a:lvl9pPr marL="11729267" indent="0" algn="ctr">
              <a:buNone/>
            </a:lvl9pPr>
            <a:extLst/>
          </a:lstStyle>
          <a:p>
            <a:r>
              <a:rPr lang="en-US"/>
              <a:t>Click to edit Master subtitle style</a:t>
            </a:r>
          </a:p>
        </p:txBody>
      </p:sp>
      <p:sp>
        <p:nvSpPr>
          <p:cNvPr id="11" name="Date Placeholder 29">
            <a:extLst>
              <a:ext uri="{FF2B5EF4-FFF2-40B4-BE49-F238E27FC236}">
                <a16:creationId xmlns:a16="http://schemas.microsoft.com/office/drawing/2014/main" id="{685B11EE-80D3-45E5-9443-A81E12CBFAD3}"/>
              </a:ext>
            </a:extLst>
          </p:cNvPr>
          <p:cNvSpPr>
            <a:spLocks noGrp="1"/>
          </p:cNvSpPr>
          <p:nvPr>
            <p:ph type="dt" sz="half" idx="10"/>
          </p:nvPr>
        </p:nvSpPr>
        <p:spPr>
          <a:xfrm>
            <a:off x="15626613" y="28255133"/>
            <a:ext cx="4460915" cy="1613594"/>
          </a:xfrm>
          <a:prstGeom prst="rect">
            <a:avLst/>
          </a:prstGeom>
        </p:spPr>
        <p:txBody>
          <a:bodyPr/>
          <a:lstStyle>
            <a:lvl1pPr>
              <a:defRPr>
                <a:solidFill>
                  <a:srgbClr val="FFFFFF"/>
                </a:solidFill>
              </a:defRPr>
            </a:lvl1pPr>
            <a:extLst/>
          </a:lstStyle>
          <a:p>
            <a:pPr>
              <a:defRPr/>
            </a:pPr>
            <a:fld id="{96B19752-B57B-4E20-97BB-161E08282AAB}" type="datetimeFigureOut">
              <a:rPr lang="en-US"/>
              <a:pPr>
                <a:defRPr/>
              </a:pPr>
              <a:t>4/13/2023</a:t>
            </a:fld>
            <a:endParaRPr lang="en-US" dirty="0"/>
          </a:p>
        </p:txBody>
      </p:sp>
      <p:sp>
        <p:nvSpPr>
          <p:cNvPr id="12" name="Footer Placeholder 18">
            <a:extLst>
              <a:ext uri="{FF2B5EF4-FFF2-40B4-BE49-F238E27FC236}">
                <a16:creationId xmlns:a16="http://schemas.microsoft.com/office/drawing/2014/main" id="{CCA4D4A0-4B00-4546-912C-41FC8DFA5C57}"/>
              </a:ext>
            </a:extLst>
          </p:cNvPr>
          <p:cNvSpPr>
            <a:spLocks noGrp="1"/>
          </p:cNvSpPr>
          <p:nvPr>
            <p:ph type="ftr" sz="quarter" idx="11"/>
          </p:nvPr>
        </p:nvSpPr>
        <p:spPr>
          <a:xfrm>
            <a:off x="10174880" y="28255133"/>
            <a:ext cx="5460672" cy="1610598"/>
          </a:xfrm>
          <a:prstGeom prst="rect">
            <a:avLst/>
          </a:prstGeom>
        </p:spPr>
        <p:txBody>
          <a:bodyPr/>
          <a:lstStyle>
            <a:lvl1pPr>
              <a:defRPr>
                <a:solidFill>
                  <a:schemeClr val="accent1">
                    <a:tint val="20000"/>
                  </a:schemeClr>
                </a:solidFill>
              </a:defRPr>
            </a:lvl1pPr>
            <a:extLst/>
          </a:lstStyle>
          <a:p>
            <a:pPr>
              <a:defRPr/>
            </a:pPr>
            <a:r>
              <a:rPr lang="en-GB"/>
              <a:t>www.een.bris.ac.uk</a:t>
            </a:r>
          </a:p>
        </p:txBody>
      </p:sp>
      <p:sp>
        <p:nvSpPr>
          <p:cNvPr id="13" name="Slide Number Placeholder 26">
            <a:extLst>
              <a:ext uri="{FF2B5EF4-FFF2-40B4-BE49-F238E27FC236}">
                <a16:creationId xmlns:a16="http://schemas.microsoft.com/office/drawing/2014/main" id="{AF955375-27AF-4C72-8040-4A499C7CC287}"/>
              </a:ext>
            </a:extLst>
          </p:cNvPr>
          <p:cNvSpPr>
            <a:spLocks noGrp="1"/>
          </p:cNvSpPr>
          <p:nvPr>
            <p:ph type="sldNum" sz="quarter" idx="12"/>
          </p:nvPr>
        </p:nvSpPr>
        <p:spPr>
          <a:xfrm>
            <a:off x="20087528" y="28255133"/>
            <a:ext cx="849272" cy="1610598"/>
          </a:xfrm>
          <a:prstGeom prst="rect">
            <a:avLst/>
          </a:prstGeom>
        </p:spPr>
        <p:txBody>
          <a:bodyPr vert="horz" wrap="square" lIns="91440" tIns="45720" rIns="91440" bIns="45720" numCol="1" anchor="t" anchorCtr="0" compatLnSpc="1">
            <a:prstTxWarp prst="textNoShape">
              <a:avLst/>
            </a:prstTxWarp>
          </a:bodyPr>
          <a:lstStyle>
            <a:lvl1pPr>
              <a:defRPr>
                <a:solidFill>
                  <a:srgbClr val="FFFFFF"/>
                </a:solidFill>
              </a:defRPr>
            </a:lvl1pPr>
          </a:lstStyle>
          <a:p>
            <a:fld id="{023D2E8B-0122-414A-B133-B9F3076930A2}" type="slidenum">
              <a:rPr lang="en-US" altLang="en-US"/>
              <a:pPr/>
              <a:t>‹#›</a:t>
            </a:fld>
            <a:endParaRPr lang="en-US" altLang="en-US"/>
          </a:p>
        </p:txBody>
      </p:sp>
    </p:spTree>
    <p:extLst>
      <p:ext uri="{BB962C8B-B14F-4D97-AF65-F5344CB8AC3E}">
        <p14:creationId xmlns:p14="http://schemas.microsoft.com/office/powerpoint/2010/main" val="363025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62336" y="1210570"/>
            <a:ext cx="19116079" cy="5040048"/>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062038" y="6531909"/>
            <a:ext cx="19116675" cy="1934033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D87DC74D-910B-401C-9FB8-A6DDB3D94D09}"/>
              </a:ext>
            </a:extLst>
          </p:cNvPr>
          <p:cNvSpPr>
            <a:spLocks noGrp="1"/>
          </p:cNvSpPr>
          <p:nvPr>
            <p:ph type="dt" sz="half" idx="10"/>
          </p:nvPr>
        </p:nvSpPr>
        <p:spPr>
          <a:xfrm>
            <a:off x="15626613" y="28255133"/>
            <a:ext cx="4460915" cy="1613594"/>
          </a:xfrm>
          <a:prstGeom prst="rect">
            <a:avLst/>
          </a:prstGeom>
        </p:spPr>
        <p:txBody>
          <a:bodyPr/>
          <a:lstStyle>
            <a:lvl1pPr>
              <a:defRPr/>
            </a:lvl1pPr>
          </a:lstStyle>
          <a:p>
            <a:pPr>
              <a:defRPr/>
            </a:pPr>
            <a:fld id="{E3FA3258-2025-43B7-B948-3A46D277329D}" type="datetimeFigureOut">
              <a:rPr lang="en-US"/>
              <a:pPr>
                <a:defRPr/>
              </a:pPr>
              <a:t>4/13/2023</a:t>
            </a:fld>
            <a:endParaRPr lang="en-US" dirty="0"/>
          </a:p>
        </p:txBody>
      </p:sp>
      <p:sp>
        <p:nvSpPr>
          <p:cNvPr id="5" name="Footer Placeholder 21">
            <a:extLst>
              <a:ext uri="{FF2B5EF4-FFF2-40B4-BE49-F238E27FC236}">
                <a16:creationId xmlns:a16="http://schemas.microsoft.com/office/drawing/2014/main" id="{BBFB577F-143A-486B-ABAC-1BE3E4F87D3C}"/>
              </a:ext>
            </a:extLst>
          </p:cNvPr>
          <p:cNvSpPr>
            <a:spLocks noGrp="1"/>
          </p:cNvSpPr>
          <p:nvPr>
            <p:ph type="ftr" sz="quarter" idx="11"/>
          </p:nvPr>
        </p:nvSpPr>
        <p:spPr>
          <a:xfrm>
            <a:off x="10174880" y="28255133"/>
            <a:ext cx="5460672" cy="1610598"/>
          </a:xfrm>
          <a:prstGeom prst="rect">
            <a:avLst/>
          </a:prstGeom>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A404A7A5-71FF-4013-B128-D7E67EF59149}"/>
              </a:ext>
            </a:extLst>
          </p:cNvPr>
          <p:cNvSpPr>
            <a:spLocks noGrp="1"/>
          </p:cNvSpPr>
          <p:nvPr>
            <p:ph type="sldNum" sz="quarter" idx="12"/>
          </p:nvPr>
        </p:nvSpPr>
        <p:spPr>
          <a:xfrm>
            <a:off x="20087528" y="28255133"/>
            <a:ext cx="849272" cy="1610598"/>
          </a:xfrm>
          <a:prstGeom prst="rect">
            <a:avLst/>
          </a:prstGeom>
        </p:spPr>
        <p:txBody>
          <a:bodyPr vert="horz" wrap="square" lIns="91440" tIns="45720" rIns="91440" bIns="45720" numCol="1" anchor="t" anchorCtr="0" compatLnSpc="1">
            <a:prstTxWarp prst="textNoShape">
              <a:avLst/>
            </a:prstTxWarp>
          </a:bodyPr>
          <a:lstStyle>
            <a:lvl1pPr>
              <a:defRPr/>
            </a:lvl1pPr>
          </a:lstStyle>
          <a:p>
            <a:fld id="{DF1AB4D7-BB86-493D-911F-63106638436B}" type="slidenum">
              <a:rPr lang="en-US" altLang="en-US"/>
              <a:pPr/>
              <a:t>‹#›</a:t>
            </a:fld>
            <a:endParaRPr lang="en-US" altLang="en-US"/>
          </a:p>
        </p:txBody>
      </p:sp>
    </p:spTree>
    <p:extLst>
      <p:ext uri="{BB962C8B-B14F-4D97-AF65-F5344CB8AC3E}">
        <p14:creationId xmlns:p14="http://schemas.microsoft.com/office/powerpoint/2010/main" val="37562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98072" y="1211025"/>
            <a:ext cx="4128914" cy="2466122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62038" y="1211027"/>
            <a:ext cx="14691519" cy="2466122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74A3C6FD-FB81-4B74-8323-477C6D09749D}"/>
              </a:ext>
            </a:extLst>
          </p:cNvPr>
          <p:cNvSpPr>
            <a:spLocks noGrp="1"/>
          </p:cNvSpPr>
          <p:nvPr>
            <p:ph type="dt" sz="half" idx="10"/>
          </p:nvPr>
        </p:nvSpPr>
        <p:spPr>
          <a:xfrm>
            <a:off x="15626613" y="28255133"/>
            <a:ext cx="4460915" cy="1613594"/>
          </a:xfrm>
          <a:prstGeom prst="rect">
            <a:avLst/>
          </a:prstGeom>
        </p:spPr>
        <p:txBody>
          <a:bodyPr/>
          <a:lstStyle>
            <a:lvl1pPr>
              <a:defRPr/>
            </a:lvl1pPr>
          </a:lstStyle>
          <a:p>
            <a:pPr>
              <a:defRPr/>
            </a:pPr>
            <a:fld id="{66B21A88-94E3-42C1-B854-3B047B22D85F}" type="datetimeFigureOut">
              <a:rPr lang="en-US"/>
              <a:pPr>
                <a:defRPr/>
              </a:pPr>
              <a:t>4/13/2023</a:t>
            </a:fld>
            <a:endParaRPr lang="en-US" dirty="0"/>
          </a:p>
        </p:txBody>
      </p:sp>
      <p:sp>
        <p:nvSpPr>
          <p:cNvPr id="5" name="Footer Placeholder 21">
            <a:extLst>
              <a:ext uri="{FF2B5EF4-FFF2-40B4-BE49-F238E27FC236}">
                <a16:creationId xmlns:a16="http://schemas.microsoft.com/office/drawing/2014/main" id="{2556AF1C-B7BA-4CD9-8CB3-1A82EDC31E8D}"/>
              </a:ext>
            </a:extLst>
          </p:cNvPr>
          <p:cNvSpPr>
            <a:spLocks noGrp="1"/>
          </p:cNvSpPr>
          <p:nvPr>
            <p:ph type="ftr" sz="quarter" idx="11"/>
          </p:nvPr>
        </p:nvSpPr>
        <p:spPr>
          <a:xfrm>
            <a:off x="10174880" y="28255133"/>
            <a:ext cx="5460672" cy="1610598"/>
          </a:xfrm>
          <a:prstGeom prst="rect">
            <a:avLst/>
          </a:prstGeom>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B7C772CE-C31E-46F9-B30D-79C9123EAE26}"/>
              </a:ext>
            </a:extLst>
          </p:cNvPr>
          <p:cNvSpPr>
            <a:spLocks noGrp="1"/>
          </p:cNvSpPr>
          <p:nvPr>
            <p:ph type="sldNum" sz="quarter" idx="12"/>
          </p:nvPr>
        </p:nvSpPr>
        <p:spPr>
          <a:xfrm>
            <a:off x="20087528" y="28255133"/>
            <a:ext cx="849272" cy="1610598"/>
          </a:xfrm>
          <a:prstGeom prst="rect">
            <a:avLst/>
          </a:prstGeom>
        </p:spPr>
        <p:txBody>
          <a:bodyPr vert="horz" wrap="square" lIns="91440" tIns="45720" rIns="91440" bIns="45720" numCol="1" anchor="t" anchorCtr="0" compatLnSpc="1">
            <a:prstTxWarp prst="textNoShape">
              <a:avLst/>
            </a:prstTxWarp>
          </a:bodyPr>
          <a:lstStyle>
            <a:lvl1pPr>
              <a:defRPr/>
            </a:lvl1pPr>
          </a:lstStyle>
          <a:p>
            <a:fld id="{02F7C3C1-DB22-441F-9241-0B3C5DB76C6C}" type="slidenum">
              <a:rPr lang="en-US" altLang="en-US"/>
              <a:pPr/>
              <a:t>‹#›</a:t>
            </a:fld>
            <a:endParaRPr lang="en-US" altLang="en-US"/>
          </a:p>
        </p:txBody>
      </p:sp>
    </p:spTree>
    <p:extLst>
      <p:ext uri="{BB962C8B-B14F-4D97-AF65-F5344CB8AC3E}">
        <p14:creationId xmlns:p14="http://schemas.microsoft.com/office/powerpoint/2010/main" val="240931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689249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2336" y="6532286"/>
            <a:ext cx="19116079" cy="1995643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1062336" y="1210570"/>
            <a:ext cx="19116079" cy="5040048"/>
          </a:xfrm>
          <a:prstGeom prst="rect">
            <a:avLst/>
          </a:prstGeom>
        </p:spPr>
        <p:txBody>
          <a:bodyPr rtlCol="0"/>
          <a:lstStyle/>
          <a:p>
            <a:r>
              <a:rPr lang="en-US"/>
              <a:t>Click to edit Master title style</a:t>
            </a:r>
          </a:p>
        </p:txBody>
      </p:sp>
      <p:sp>
        <p:nvSpPr>
          <p:cNvPr id="4" name="Date Placeholder 9">
            <a:extLst>
              <a:ext uri="{FF2B5EF4-FFF2-40B4-BE49-F238E27FC236}">
                <a16:creationId xmlns:a16="http://schemas.microsoft.com/office/drawing/2014/main" id="{04BCA223-AD36-4FB8-BEC4-E19BD99A9345}"/>
              </a:ext>
            </a:extLst>
          </p:cNvPr>
          <p:cNvSpPr>
            <a:spLocks noGrp="1"/>
          </p:cNvSpPr>
          <p:nvPr>
            <p:ph type="dt" sz="half" idx="10"/>
          </p:nvPr>
        </p:nvSpPr>
        <p:spPr>
          <a:xfrm>
            <a:off x="15626613" y="28255133"/>
            <a:ext cx="4460915" cy="1613594"/>
          </a:xfrm>
          <a:prstGeom prst="rect">
            <a:avLst/>
          </a:prstGeom>
        </p:spPr>
        <p:txBody>
          <a:bodyPr/>
          <a:lstStyle>
            <a:lvl1pPr>
              <a:defRPr/>
            </a:lvl1pPr>
          </a:lstStyle>
          <a:p>
            <a:pPr>
              <a:defRPr/>
            </a:pPr>
            <a:fld id="{BCB55C1C-0CC9-42E3-9B50-040A6FA77B04}" type="datetimeFigureOut">
              <a:rPr lang="en-US"/>
              <a:pPr>
                <a:defRPr/>
              </a:pPr>
              <a:t>4/13/2023</a:t>
            </a:fld>
            <a:endParaRPr lang="en-US" dirty="0"/>
          </a:p>
        </p:txBody>
      </p:sp>
      <p:sp>
        <p:nvSpPr>
          <p:cNvPr id="5" name="Footer Placeholder 21">
            <a:extLst>
              <a:ext uri="{FF2B5EF4-FFF2-40B4-BE49-F238E27FC236}">
                <a16:creationId xmlns:a16="http://schemas.microsoft.com/office/drawing/2014/main" id="{04FA7287-8349-4A56-BC3E-B54AADACB8CB}"/>
              </a:ext>
            </a:extLst>
          </p:cNvPr>
          <p:cNvSpPr>
            <a:spLocks noGrp="1"/>
          </p:cNvSpPr>
          <p:nvPr>
            <p:ph type="ftr" sz="quarter" idx="11"/>
          </p:nvPr>
        </p:nvSpPr>
        <p:spPr>
          <a:xfrm>
            <a:off x="10174880" y="28255133"/>
            <a:ext cx="5460672" cy="1610598"/>
          </a:xfrm>
          <a:prstGeom prst="rect">
            <a:avLst/>
          </a:prstGeom>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A9E23F4C-71E6-4551-9C51-C4A934530E31}"/>
              </a:ext>
            </a:extLst>
          </p:cNvPr>
          <p:cNvSpPr>
            <a:spLocks noGrp="1"/>
          </p:cNvSpPr>
          <p:nvPr>
            <p:ph type="sldNum" sz="quarter" idx="12"/>
          </p:nvPr>
        </p:nvSpPr>
        <p:spPr>
          <a:xfrm>
            <a:off x="20087528" y="28255133"/>
            <a:ext cx="849272" cy="1610598"/>
          </a:xfrm>
          <a:prstGeom prst="rect">
            <a:avLst/>
          </a:prstGeom>
        </p:spPr>
        <p:txBody>
          <a:bodyPr vert="horz" wrap="square" lIns="91440" tIns="45720" rIns="91440" bIns="45720" numCol="1" anchor="t" anchorCtr="0" compatLnSpc="1">
            <a:prstTxWarp prst="textNoShape">
              <a:avLst/>
            </a:prstTxWarp>
          </a:bodyPr>
          <a:lstStyle>
            <a:lvl1pPr>
              <a:defRPr/>
            </a:lvl1pPr>
          </a:lstStyle>
          <a:p>
            <a:fld id="{94E98BE2-0BD7-4F53-9ECC-E8B02C831096}" type="slidenum">
              <a:rPr lang="en-US" altLang="en-US"/>
              <a:pPr/>
              <a:t>‹#›</a:t>
            </a:fld>
            <a:endParaRPr lang="en-US" altLang="en-US"/>
          </a:p>
        </p:txBody>
      </p:sp>
    </p:spTree>
    <p:extLst>
      <p:ext uri="{BB962C8B-B14F-4D97-AF65-F5344CB8AC3E}">
        <p14:creationId xmlns:p14="http://schemas.microsoft.com/office/powerpoint/2010/main" val="251391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5">
            <a:extLst>
              <a:ext uri="{FF2B5EF4-FFF2-40B4-BE49-F238E27FC236}">
                <a16:creationId xmlns:a16="http://schemas.microsoft.com/office/drawing/2014/main" id="{F71C8356-76A5-429C-979A-8437C06FCC74}"/>
              </a:ext>
            </a:extLst>
          </p:cNvPr>
          <p:cNvSpPr/>
          <p:nvPr/>
        </p:nvSpPr>
        <p:spPr>
          <a:xfrm>
            <a:off x="8448025" y="13253349"/>
            <a:ext cx="424637" cy="1006811"/>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293217" tIns="146608" rIns="293217" bIns="146608" anchor="ctr"/>
          <a:lstStyle/>
          <a:p>
            <a:pPr>
              <a:defRPr/>
            </a:pPr>
            <a:endParaRPr lang="en-US" sz="2121"/>
          </a:p>
        </p:txBody>
      </p:sp>
      <p:sp>
        <p:nvSpPr>
          <p:cNvPr id="5" name="Chevron 17">
            <a:extLst>
              <a:ext uri="{FF2B5EF4-FFF2-40B4-BE49-F238E27FC236}">
                <a16:creationId xmlns:a16="http://schemas.microsoft.com/office/drawing/2014/main" id="{A1E69E88-7B3C-4CD5-A496-32AF06D4B4FA}"/>
              </a:ext>
            </a:extLst>
          </p:cNvPr>
          <p:cNvSpPr/>
          <p:nvPr/>
        </p:nvSpPr>
        <p:spPr>
          <a:xfrm>
            <a:off x="8014450" y="13253349"/>
            <a:ext cx="424636" cy="1006811"/>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293217" tIns="146608" rIns="293217" bIns="146608" anchor="ctr"/>
          <a:lstStyle/>
          <a:p>
            <a:pPr>
              <a:defRPr/>
            </a:pPr>
            <a:endParaRPr lang="en-US" sz="2121"/>
          </a:p>
        </p:txBody>
      </p:sp>
      <p:sp>
        <p:nvSpPr>
          <p:cNvPr id="2" name="Title 1"/>
          <p:cNvSpPr>
            <a:spLocks noGrp="1"/>
          </p:cNvSpPr>
          <p:nvPr>
            <p:ph type="title"/>
          </p:nvPr>
        </p:nvSpPr>
        <p:spPr>
          <a:xfrm>
            <a:off x="1678019" y="4672790"/>
            <a:ext cx="18054638" cy="8064077"/>
          </a:xfrm>
          <a:prstGeom prst="rect">
            <a:avLst/>
          </a:prstGeom>
        </p:spPr>
        <p:txBody>
          <a:bodyPr anchor="b"/>
          <a:lstStyle>
            <a:lvl1pPr algn="r">
              <a:buNone/>
              <a:defRPr sz="15393"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9112136" y="12927357"/>
            <a:ext cx="10620375" cy="6415315"/>
          </a:xfrm>
          <a:prstGeom prst="rect">
            <a:avLst/>
          </a:prstGeom>
        </p:spPr>
        <p:txBody>
          <a:bodyPr/>
          <a:lstStyle>
            <a:lvl1pPr marL="0" indent="0" algn="l">
              <a:buNone/>
              <a:defRPr sz="7415">
                <a:solidFill>
                  <a:schemeClr val="tx1"/>
                </a:solidFill>
              </a:defRPr>
            </a:lvl1pPr>
            <a:lvl2pPr>
              <a:buNone/>
              <a:defRPr sz="5725">
                <a:solidFill>
                  <a:schemeClr val="tx1">
                    <a:tint val="75000"/>
                  </a:schemeClr>
                </a:solidFill>
              </a:defRPr>
            </a:lvl2pPr>
            <a:lvl3pPr>
              <a:buNone/>
              <a:defRPr sz="5162">
                <a:solidFill>
                  <a:schemeClr val="tx1">
                    <a:tint val="75000"/>
                  </a:schemeClr>
                </a:solidFill>
              </a:defRPr>
            </a:lvl3pPr>
            <a:lvl4pPr>
              <a:buNone/>
              <a:defRPr sz="4505">
                <a:solidFill>
                  <a:schemeClr val="tx1">
                    <a:tint val="75000"/>
                  </a:schemeClr>
                </a:solidFill>
              </a:defRPr>
            </a:lvl4pPr>
            <a:lvl5pPr>
              <a:buNone/>
              <a:defRPr sz="4505">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1ABAD887-5B1B-457E-B24B-AB1632ECFAE1}"/>
              </a:ext>
            </a:extLst>
          </p:cNvPr>
          <p:cNvSpPr>
            <a:spLocks noGrp="1"/>
          </p:cNvSpPr>
          <p:nvPr>
            <p:ph type="dt" sz="half" idx="10"/>
          </p:nvPr>
        </p:nvSpPr>
        <p:spPr>
          <a:xfrm>
            <a:off x="15626613" y="28255133"/>
            <a:ext cx="4460915" cy="1613594"/>
          </a:xfrm>
          <a:prstGeom prst="rect">
            <a:avLst/>
          </a:prstGeom>
        </p:spPr>
        <p:txBody>
          <a:bodyPr/>
          <a:lstStyle>
            <a:lvl1pPr>
              <a:defRPr/>
            </a:lvl1pPr>
            <a:extLst/>
          </a:lstStyle>
          <a:p>
            <a:pPr>
              <a:defRPr/>
            </a:pPr>
            <a:fld id="{DBEF4119-11E5-4D46-94A4-71456FBC001B}" type="datetimeFigureOut">
              <a:rPr lang="en-US"/>
              <a:pPr>
                <a:defRPr/>
              </a:pPr>
              <a:t>4/13/2023</a:t>
            </a:fld>
            <a:endParaRPr lang="en-US"/>
          </a:p>
        </p:txBody>
      </p:sp>
      <p:sp>
        <p:nvSpPr>
          <p:cNvPr id="7" name="Footer Placeholder 4">
            <a:extLst>
              <a:ext uri="{FF2B5EF4-FFF2-40B4-BE49-F238E27FC236}">
                <a16:creationId xmlns:a16="http://schemas.microsoft.com/office/drawing/2014/main" id="{D1287B9A-19D1-453B-B3B4-17E35B5C9EB9}"/>
              </a:ext>
            </a:extLst>
          </p:cNvPr>
          <p:cNvSpPr>
            <a:spLocks noGrp="1"/>
          </p:cNvSpPr>
          <p:nvPr>
            <p:ph type="ftr" sz="quarter" idx="11"/>
          </p:nvPr>
        </p:nvSpPr>
        <p:spPr>
          <a:xfrm>
            <a:off x="10174880" y="28255133"/>
            <a:ext cx="5460672" cy="1610598"/>
          </a:xfrm>
          <a:prstGeom prst="rect">
            <a:avLst/>
          </a:prstGeom>
        </p:spPr>
        <p:txBody>
          <a:bodyPr/>
          <a:lstStyle>
            <a:lvl1pPr>
              <a:defRPr/>
            </a:lvl1pPr>
            <a:extLst/>
          </a:lstStyle>
          <a:p>
            <a:pPr>
              <a:defRPr/>
            </a:pPr>
            <a:endParaRPr lang="en-US"/>
          </a:p>
        </p:txBody>
      </p:sp>
      <p:sp>
        <p:nvSpPr>
          <p:cNvPr id="8" name="Slide Number Placeholder 5">
            <a:extLst>
              <a:ext uri="{FF2B5EF4-FFF2-40B4-BE49-F238E27FC236}">
                <a16:creationId xmlns:a16="http://schemas.microsoft.com/office/drawing/2014/main" id="{B2EA9FA8-E575-4BC4-BA8C-33F4B7E1B33A}"/>
              </a:ext>
            </a:extLst>
          </p:cNvPr>
          <p:cNvSpPr>
            <a:spLocks noGrp="1"/>
          </p:cNvSpPr>
          <p:nvPr>
            <p:ph type="sldNum" sz="quarter" idx="12"/>
          </p:nvPr>
        </p:nvSpPr>
        <p:spPr>
          <a:xfrm>
            <a:off x="20087528" y="28255133"/>
            <a:ext cx="849272" cy="1610598"/>
          </a:xfrm>
          <a:prstGeom prst="rect">
            <a:avLst/>
          </a:prstGeom>
        </p:spPr>
        <p:txBody>
          <a:bodyPr vert="horz" wrap="square" lIns="91440" tIns="45720" rIns="91440" bIns="45720" numCol="1" anchor="t" anchorCtr="0" compatLnSpc="1">
            <a:prstTxWarp prst="textNoShape">
              <a:avLst/>
            </a:prstTxWarp>
          </a:bodyPr>
          <a:lstStyle>
            <a:lvl1pPr>
              <a:defRPr/>
            </a:lvl1pPr>
          </a:lstStyle>
          <a:p>
            <a:fld id="{8C426DA1-AC67-4AB6-84F3-E141903BA074}" type="slidenum">
              <a:rPr lang="en-US" altLang="en-US"/>
              <a:pPr/>
              <a:t>‹#›</a:t>
            </a:fld>
            <a:endParaRPr lang="en-US" altLang="en-US"/>
          </a:p>
        </p:txBody>
      </p:sp>
    </p:spTree>
    <p:extLst>
      <p:ext uri="{BB962C8B-B14F-4D97-AF65-F5344CB8AC3E}">
        <p14:creationId xmlns:p14="http://schemas.microsoft.com/office/powerpoint/2010/main" val="14797188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2038" y="6531905"/>
            <a:ext cx="9381331" cy="19957192"/>
          </a:xfrm>
          <a:prstGeom prst="rect">
            <a:avLst/>
          </a:prstGeom>
        </p:spPr>
        <p:txBody>
          <a:bodyPr/>
          <a:lstStyle>
            <a:lvl1pPr>
              <a:defRPr sz="9011"/>
            </a:lvl1pPr>
            <a:lvl2pPr>
              <a:defRPr sz="7697"/>
            </a:lvl2pPr>
            <a:lvl3pPr>
              <a:defRPr sz="6382"/>
            </a:lvl3pPr>
            <a:lvl4pPr>
              <a:defRPr sz="5725"/>
            </a:lvl4pPr>
            <a:lvl5pPr>
              <a:defRPr sz="5725"/>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797382" y="6531905"/>
            <a:ext cx="9381331" cy="19957192"/>
          </a:xfrm>
          <a:prstGeom prst="rect">
            <a:avLst/>
          </a:prstGeom>
        </p:spPr>
        <p:txBody>
          <a:bodyPr/>
          <a:lstStyle>
            <a:lvl1pPr>
              <a:defRPr sz="9011"/>
            </a:lvl1pPr>
            <a:lvl2pPr>
              <a:defRPr sz="7697"/>
            </a:lvl2pPr>
            <a:lvl3pPr>
              <a:defRPr sz="6382"/>
            </a:lvl3pPr>
            <a:lvl4pPr>
              <a:defRPr sz="5725"/>
            </a:lvl4pPr>
            <a:lvl5pPr>
              <a:defRPr sz="5725"/>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a:xfrm>
            <a:off x="1062336" y="1210570"/>
            <a:ext cx="19116079" cy="5040048"/>
          </a:xfrm>
          <a:prstGeom prst="rect">
            <a:avLst/>
          </a:prstGeom>
        </p:spPr>
        <p:txBody>
          <a:bodyPr rtlCol="0"/>
          <a:lstStyle/>
          <a:p>
            <a:r>
              <a:rPr lang="en-US"/>
              <a:t>Click to edit Master title style</a:t>
            </a:r>
          </a:p>
        </p:txBody>
      </p:sp>
      <p:sp>
        <p:nvSpPr>
          <p:cNvPr id="5" name="Date Placeholder 4">
            <a:extLst>
              <a:ext uri="{FF2B5EF4-FFF2-40B4-BE49-F238E27FC236}">
                <a16:creationId xmlns:a16="http://schemas.microsoft.com/office/drawing/2014/main" id="{BA856FC8-75C1-4105-BA8A-EAE59795C6E6}"/>
              </a:ext>
            </a:extLst>
          </p:cNvPr>
          <p:cNvSpPr>
            <a:spLocks noGrp="1"/>
          </p:cNvSpPr>
          <p:nvPr>
            <p:ph type="dt" sz="half" idx="10"/>
          </p:nvPr>
        </p:nvSpPr>
        <p:spPr>
          <a:xfrm>
            <a:off x="15626613" y="28255133"/>
            <a:ext cx="4460915" cy="1613594"/>
          </a:xfrm>
          <a:prstGeom prst="rect">
            <a:avLst/>
          </a:prstGeom>
        </p:spPr>
        <p:txBody>
          <a:bodyPr/>
          <a:lstStyle>
            <a:lvl1pPr>
              <a:defRPr/>
            </a:lvl1pPr>
            <a:extLst/>
          </a:lstStyle>
          <a:p>
            <a:pPr>
              <a:defRPr/>
            </a:pPr>
            <a:fld id="{F220B3E5-378E-44F7-8B58-61A0B5D70DB2}" type="datetimeFigureOut">
              <a:rPr lang="en-US"/>
              <a:pPr>
                <a:defRPr/>
              </a:pPr>
              <a:t>4/13/2023</a:t>
            </a:fld>
            <a:endParaRPr lang="en-US"/>
          </a:p>
        </p:txBody>
      </p:sp>
      <p:sp>
        <p:nvSpPr>
          <p:cNvPr id="6" name="Footer Placeholder 5">
            <a:extLst>
              <a:ext uri="{FF2B5EF4-FFF2-40B4-BE49-F238E27FC236}">
                <a16:creationId xmlns:a16="http://schemas.microsoft.com/office/drawing/2014/main" id="{6D8AB61A-D215-4999-90AD-64E84B598B5E}"/>
              </a:ext>
            </a:extLst>
          </p:cNvPr>
          <p:cNvSpPr>
            <a:spLocks noGrp="1"/>
          </p:cNvSpPr>
          <p:nvPr>
            <p:ph type="ftr" sz="quarter" idx="11"/>
          </p:nvPr>
        </p:nvSpPr>
        <p:spPr>
          <a:xfrm>
            <a:off x="10174880" y="28255133"/>
            <a:ext cx="5460672" cy="1610598"/>
          </a:xfrm>
          <a:prstGeom prst="rect">
            <a:avLst/>
          </a:prstGeom>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A2491C26-0127-4E15-BFA3-6D9F45E45775}"/>
              </a:ext>
            </a:extLst>
          </p:cNvPr>
          <p:cNvSpPr>
            <a:spLocks noGrp="1"/>
          </p:cNvSpPr>
          <p:nvPr>
            <p:ph type="sldNum" sz="quarter" idx="12"/>
          </p:nvPr>
        </p:nvSpPr>
        <p:spPr>
          <a:xfrm>
            <a:off x="20087528" y="28255133"/>
            <a:ext cx="849272" cy="1610598"/>
          </a:xfrm>
          <a:prstGeom prst="rect">
            <a:avLst/>
          </a:prstGeom>
        </p:spPr>
        <p:txBody>
          <a:bodyPr vert="horz" wrap="square" lIns="91440" tIns="45720" rIns="91440" bIns="45720" numCol="1" anchor="t" anchorCtr="0" compatLnSpc="1">
            <a:prstTxWarp prst="textNoShape">
              <a:avLst/>
            </a:prstTxWarp>
          </a:bodyPr>
          <a:lstStyle>
            <a:lvl1pPr>
              <a:defRPr/>
            </a:lvl1pPr>
          </a:lstStyle>
          <a:p>
            <a:fld id="{F639C815-B5C5-4AC5-8B68-85EF1808180C}" type="slidenum">
              <a:rPr lang="en-US" altLang="en-US"/>
              <a:pPr/>
              <a:t>‹#›</a:t>
            </a:fld>
            <a:endParaRPr lang="en-US" altLang="en-US"/>
          </a:p>
        </p:txBody>
      </p:sp>
    </p:spTree>
    <p:extLst>
      <p:ext uri="{BB962C8B-B14F-4D97-AF65-F5344CB8AC3E}">
        <p14:creationId xmlns:p14="http://schemas.microsoft.com/office/powerpoint/2010/main" val="356187189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2038" y="1204011"/>
            <a:ext cx="19116675" cy="5040048"/>
          </a:xfrm>
          <a:prstGeom prst="rect">
            <a:avLst/>
          </a:prstGeo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1062038" y="23856228"/>
            <a:ext cx="9385020" cy="3360032"/>
          </a:xfrm>
          <a:prstGeom prst="rect">
            <a:avLst/>
          </a:prstGeom>
          <a:solidFill>
            <a:schemeClr val="accent1"/>
          </a:solidFill>
          <a:ln w="9652">
            <a:solidFill>
              <a:schemeClr val="accent1"/>
            </a:solidFill>
            <a:miter lim="800000"/>
          </a:ln>
        </p:spPr>
        <p:txBody>
          <a:bodyPr lIns="624828" anchor="ctr"/>
          <a:lstStyle>
            <a:lvl1pPr marL="0" indent="0">
              <a:buNone/>
              <a:defRPr sz="7697" b="0">
                <a:solidFill>
                  <a:schemeClr val="bg1"/>
                </a:solidFill>
              </a:defRPr>
            </a:lvl1pPr>
            <a:lvl2pPr>
              <a:buNone/>
              <a:defRPr sz="6382" b="1"/>
            </a:lvl2pPr>
            <a:lvl3pPr>
              <a:buNone/>
              <a:defRPr sz="5725" b="1"/>
            </a:lvl3pPr>
            <a:lvl4pPr>
              <a:buNone/>
              <a:defRPr sz="5162" b="1"/>
            </a:lvl4pPr>
            <a:lvl5pPr>
              <a:buNone/>
              <a:defRPr sz="5162" b="1"/>
            </a:lvl5pPr>
            <a:extLst/>
          </a:lstStyle>
          <a:p>
            <a:pPr lvl="0"/>
            <a:r>
              <a:rPr lang="en-US"/>
              <a:t>Click to edit Master text styles</a:t>
            </a:r>
          </a:p>
        </p:txBody>
      </p:sp>
      <p:sp>
        <p:nvSpPr>
          <p:cNvPr id="4" name="Text Placeholder 3"/>
          <p:cNvSpPr>
            <a:spLocks noGrp="1"/>
          </p:cNvSpPr>
          <p:nvPr>
            <p:ph type="body" sz="half" idx="3"/>
          </p:nvPr>
        </p:nvSpPr>
        <p:spPr>
          <a:xfrm>
            <a:off x="10790011" y="23856228"/>
            <a:ext cx="9388706" cy="3360032"/>
          </a:xfrm>
          <a:prstGeom prst="rect">
            <a:avLst/>
          </a:prstGeom>
          <a:solidFill>
            <a:schemeClr val="accent1"/>
          </a:solidFill>
          <a:ln w="9652">
            <a:solidFill>
              <a:schemeClr val="accent1"/>
            </a:solidFill>
            <a:miter lim="800000"/>
          </a:ln>
        </p:spPr>
        <p:txBody>
          <a:bodyPr lIns="624828" anchor="ctr"/>
          <a:lstStyle>
            <a:lvl1pPr marL="0" indent="0">
              <a:buNone/>
              <a:defRPr sz="7697" b="0">
                <a:solidFill>
                  <a:schemeClr val="bg1"/>
                </a:solidFill>
              </a:defRPr>
            </a:lvl1pPr>
            <a:lvl2pPr>
              <a:buNone/>
              <a:defRPr sz="6382" b="1"/>
            </a:lvl2pPr>
            <a:lvl3pPr>
              <a:buNone/>
              <a:defRPr sz="5725" b="1"/>
            </a:lvl3pPr>
            <a:lvl4pPr>
              <a:buNone/>
              <a:defRPr sz="5162" b="1"/>
            </a:lvl4pPr>
            <a:lvl5pPr>
              <a:buNone/>
              <a:defRPr sz="5162" b="1"/>
            </a:lvl5pPr>
            <a:extLst/>
          </a:lstStyle>
          <a:p>
            <a:pPr lvl="0"/>
            <a:r>
              <a:rPr lang="en-US"/>
              <a:t>Click to edit Master text styles</a:t>
            </a:r>
          </a:p>
        </p:txBody>
      </p:sp>
      <p:sp>
        <p:nvSpPr>
          <p:cNvPr id="5" name="Content Placeholder 4"/>
          <p:cNvSpPr>
            <a:spLocks noGrp="1"/>
          </p:cNvSpPr>
          <p:nvPr>
            <p:ph sz="quarter" idx="2"/>
          </p:nvPr>
        </p:nvSpPr>
        <p:spPr>
          <a:xfrm>
            <a:off x="1062038" y="6368604"/>
            <a:ext cx="9385020" cy="17381168"/>
          </a:xfrm>
          <a:prstGeom prst="rect">
            <a:avLst/>
          </a:prstGeom>
          <a:ln>
            <a:noFill/>
            <a:prstDash val="sysDash"/>
            <a:miter lim="800000"/>
          </a:ln>
        </p:spPr>
        <p:txBody>
          <a:bodyPr/>
          <a:lstStyle>
            <a:lvl1pPr>
              <a:defRPr sz="7697"/>
            </a:lvl1pPr>
            <a:lvl2pPr>
              <a:defRPr sz="6382"/>
            </a:lvl2pPr>
            <a:lvl3pPr>
              <a:defRPr sz="5725"/>
            </a:lvl3pPr>
            <a:lvl4pPr>
              <a:defRPr sz="5162"/>
            </a:lvl4pPr>
            <a:lvl5pPr>
              <a:defRPr sz="5162"/>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10790008" y="6368604"/>
            <a:ext cx="9388706" cy="17381168"/>
          </a:xfrm>
          <a:prstGeom prst="rect">
            <a:avLst/>
          </a:prstGeom>
          <a:ln>
            <a:noFill/>
            <a:prstDash val="sysDash"/>
            <a:miter lim="800000"/>
          </a:ln>
        </p:spPr>
        <p:txBody>
          <a:bodyPr/>
          <a:lstStyle>
            <a:lvl1pPr>
              <a:spcBef>
                <a:spcPts val="0"/>
              </a:spcBef>
              <a:defRPr sz="7697"/>
            </a:lvl1pPr>
            <a:lvl2pPr>
              <a:defRPr sz="6382"/>
            </a:lvl2pPr>
            <a:lvl3pPr>
              <a:defRPr sz="5725"/>
            </a:lvl3pPr>
            <a:lvl4pPr>
              <a:defRPr sz="5162"/>
            </a:lvl4pPr>
            <a:lvl5pPr>
              <a:defRPr sz="5162"/>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FFDA8C-2445-4A7C-BBF6-CDF8E5B8EF04}"/>
              </a:ext>
            </a:extLst>
          </p:cNvPr>
          <p:cNvSpPr>
            <a:spLocks noGrp="1"/>
          </p:cNvSpPr>
          <p:nvPr>
            <p:ph type="dt" sz="half" idx="10"/>
          </p:nvPr>
        </p:nvSpPr>
        <p:spPr>
          <a:xfrm>
            <a:off x="15626613" y="28255133"/>
            <a:ext cx="4460915" cy="1613594"/>
          </a:xfrm>
          <a:prstGeom prst="rect">
            <a:avLst/>
          </a:prstGeom>
        </p:spPr>
        <p:txBody>
          <a:bodyPr/>
          <a:lstStyle>
            <a:lvl1pPr>
              <a:defRPr/>
            </a:lvl1pPr>
            <a:extLst/>
          </a:lstStyle>
          <a:p>
            <a:pPr>
              <a:defRPr/>
            </a:pPr>
            <a:fld id="{F23D3C91-1817-4458-AA65-4881A44CADD8}" type="datetimeFigureOut">
              <a:rPr lang="en-US"/>
              <a:pPr>
                <a:defRPr/>
              </a:pPr>
              <a:t>4/13/2023</a:t>
            </a:fld>
            <a:endParaRPr lang="en-US"/>
          </a:p>
        </p:txBody>
      </p:sp>
      <p:sp>
        <p:nvSpPr>
          <p:cNvPr id="8" name="Footer Placeholder 7">
            <a:extLst>
              <a:ext uri="{FF2B5EF4-FFF2-40B4-BE49-F238E27FC236}">
                <a16:creationId xmlns:a16="http://schemas.microsoft.com/office/drawing/2014/main" id="{C1E85083-E36A-4376-8C67-903AC225220F}"/>
              </a:ext>
            </a:extLst>
          </p:cNvPr>
          <p:cNvSpPr>
            <a:spLocks noGrp="1"/>
          </p:cNvSpPr>
          <p:nvPr>
            <p:ph type="ftr" sz="quarter" idx="11"/>
          </p:nvPr>
        </p:nvSpPr>
        <p:spPr>
          <a:xfrm>
            <a:off x="10174880" y="28255133"/>
            <a:ext cx="5460672" cy="1610598"/>
          </a:xfrm>
          <a:prstGeom prst="rect">
            <a:avLst/>
          </a:prstGeom>
        </p:spPr>
        <p:txBody>
          <a:bodyPr/>
          <a:lstStyle>
            <a:lvl1pPr>
              <a:defRPr/>
            </a:lvl1pPr>
            <a:extLst/>
          </a:lstStyle>
          <a:p>
            <a:pPr>
              <a:defRPr/>
            </a:pPr>
            <a:endParaRPr lang="en-US"/>
          </a:p>
        </p:txBody>
      </p:sp>
      <p:sp>
        <p:nvSpPr>
          <p:cNvPr id="9" name="Slide Number Placeholder 8">
            <a:extLst>
              <a:ext uri="{FF2B5EF4-FFF2-40B4-BE49-F238E27FC236}">
                <a16:creationId xmlns:a16="http://schemas.microsoft.com/office/drawing/2014/main" id="{BC469DEE-2143-4D94-A66E-537E3E017C42}"/>
              </a:ext>
            </a:extLst>
          </p:cNvPr>
          <p:cNvSpPr>
            <a:spLocks noGrp="1"/>
          </p:cNvSpPr>
          <p:nvPr>
            <p:ph type="sldNum" sz="quarter" idx="12"/>
          </p:nvPr>
        </p:nvSpPr>
        <p:spPr>
          <a:xfrm>
            <a:off x="20087528" y="28255133"/>
            <a:ext cx="849272" cy="1610598"/>
          </a:xfrm>
          <a:prstGeom prst="rect">
            <a:avLst/>
          </a:prstGeom>
        </p:spPr>
        <p:txBody>
          <a:bodyPr vert="horz" wrap="square" lIns="91440" tIns="45720" rIns="91440" bIns="45720" numCol="1" anchor="t" anchorCtr="0" compatLnSpc="1">
            <a:prstTxWarp prst="textNoShape">
              <a:avLst/>
            </a:prstTxWarp>
          </a:bodyPr>
          <a:lstStyle>
            <a:lvl1pPr>
              <a:defRPr/>
            </a:lvl1pPr>
          </a:lstStyle>
          <a:p>
            <a:fld id="{A762BA3A-EE5C-4E47-842E-1C200984B457}" type="slidenum">
              <a:rPr lang="en-US" altLang="en-US"/>
              <a:pPr/>
              <a:t>‹#›</a:t>
            </a:fld>
            <a:endParaRPr lang="en-US" altLang="en-US"/>
          </a:p>
        </p:txBody>
      </p:sp>
    </p:spTree>
    <p:extLst>
      <p:ext uri="{BB962C8B-B14F-4D97-AF65-F5344CB8AC3E}">
        <p14:creationId xmlns:p14="http://schemas.microsoft.com/office/powerpoint/2010/main" val="17237825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1062336" y="1210570"/>
            <a:ext cx="19116079" cy="5040048"/>
          </a:xfrm>
          <a:prstGeom prst="rect">
            <a:avLst/>
          </a:prstGeom>
        </p:spPr>
        <p:txBody>
          <a:bodyPr rtlCol="0"/>
          <a:lstStyle/>
          <a:p>
            <a:r>
              <a:rPr lang="en-US"/>
              <a:t>Click to edit Master title style</a:t>
            </a:r>
          </a:p>
        </p:txBody>
      </p:sp>
      <p:sp>
        <p:nvSpPr>
          <p:cNvPr id="3" name="Date Placeholder 2">
            <a:extLst>
              <a:ext uri="{FF2B5EF4-FFF2-40B4-BE49-F238E27FC236}">
                <a16:creationId xmlns:a16="http://schemas.microsoft.com/office/drawing/2014/main" id="{26C06385-9B28-4305-8C3A-603C4074B30F}"/>
              </a:ext>
            </a:extLst>
          </p:cNvPr>
          <p:cNvSpPr>
            <a:spLocks noGrp="1"/>
          </p:cNvSpPr>
          <p:nvPr>
            <p:ph type="dt" sz="half" idx="10"/>
          </p:nvPr>
        </p:nvSpPr>
        <p:spPr>
          <a:xfrm>
            <a:off x="15626613" y="28255133"/>
            <a:ext cx="4460915" cy="1613594"/>
          </a:xfrm>
          <a:prstGeom prst="rect">
            <a:avLst/>
          </a:prstGeom>
        </p:spPr>
        <p:txBody>
          <a:bodyPr/>
          <a:lstStyle>
            <a:lvl1pPr>
              <a:defRPr/>
            </a:lvl1pPr>
            <a:extLst/>
          </a:lstStyle>
          <a:p>
            <a:pPr>
              <a:defRPr/>
            </a:pPr>
            <a:fld id="{98B35322-F7FE-4A1C-9FF1-D8E4A6EDC51E}" type="datetimeFigureOut">
              <a:rPr lang="en-US"/>
              <a:pPr>
                <a:defRPr/>
              </a:pPr>
              <a:t>4/13/2023</a:t>
            </a:fld>
            <a:endParaRPr lang="en-US"/>
          </a:p>
        </p:txBody>
      </p:sp>
      <p:sp>
        <p:nvSpPr>
          <p:cNvPr id="4" name="Footer Placeholder 3">
            <a:extLst>
              <a:ext uri="{FF2B5EF4-FFF2-40B4-BE49-F238E27FC236}">
                <a16:creationId xmlns:a16="http://schemas.microsoft.com/office/drawing/2014/main" id="{98CF57C8-1A6E-4A23-90F9-C0EBE823A7A4}"/>
              </a:ext>
            </a:extLst>
          </p:cNvPr>
          <p:cNvSpPr>
            <a:spLocks noGrp="1"/>
          </p:cNvSpPr>
          <p:nvPr>
            <p:ph type="ftr" sz="quarter" idx="11"/>
          </p:nvPr>
        </p:nvSpPr>
        <p:spPr>
          <a:xfrm>
            <a:off x="10174880" y="28255133"/>
            <a:ext cx="5460672" cy="1610598"/>
          </a:xfrm>
          <a:prstGeom prst="rect">
            <a:avLst/>
          </a:prstGeom>
        </p:spPr>
        <p:txBody>
          <a:bodyPr/>
          <a:lstStyle>
            <a:lvl1pPr>
              <a:defRPr/>
            </a:lvl1pPr>
            <a:extLst/>
          </a:lstStyle>
          <a:p>
            <a:pPr>
              <a:defRPr/>
            </a:pPr>
            <a:endParaRPr lang="en-US"/>
          </a:p>
        </p:txBody>
      </p:sp>
      <p:sp>
        <p:nvSpPr>
          <p:cNvPr id="5" name="Slide Number Placeholder 4">
            <a:extLst>
              <a:ext uri="{FF2B5EF4-FFF2-40B4-BE49-F238E27FC236}">
                <a16:creationId xmlns:a16="http://schemas.microsoft.com/office/drawing/2014/main" id="{6FF1D083-1921-448B-80E4-19C7A0EC1022}"/>
              </a:ext>
            </a:extLst>
          </p:cNvPr>
          <p:cNvSpPr>
            <a:spLocks noGrp="1"/>
          </p:cNvSpPr>
          <p:nvPr>
            <p:ph type="sldNum" sz="quarter" idx="12"/>
          </p:nvPr>
        </p:nvSpPr>
        <p:spPr>
          <a:xfrm>
            <a:off x="20087528" y="28255133"/>
            <a:ext cx="849272" cy="1610598"/>
          </a:xfrm>
          <a:prstGeom prst="rect">
            <a:avLst/>
          </a:prstGeom>
        </p:spPr>
        <p:txBody>
          <a:bodyPr vert="horz" wrap="square" lIns="91440" tIns="45720" rIns="91440" bIns="45720" numCol="1" anchor="t" anchorCtr="0" compatLnSpc="1">
            <a:prstTxWarp prst="textNoShape">
              <a:avLst/>
            </a:prstTxWarp>
          </a:bodyPr>
          <a:lstStyle>
            <a:lvl1pPr>
              <a:defRPr/>
            </a:lvl1pPr>
          </a:lstStyle>
          <a:p>
            <a:fld id="{F962171C-271A-4E5F-B023-6FE2CF7D6072}" type="slidenum">
              <a:rPr lang="en-US" altLang="en-US"/>
              <a:pPr/>
              <a:t>‹#›</a:t>
            </a:fld>
            <a:endParaRPr lang="en-US" altLang="en-US"/>
          </a:p>
        </p:txBody>
      </p:sp>
    </p:spTree>
    <p:extLst>
      <p:ext uri="{BB962C8B-B14F-4D97-AF65-F5344CB8AC3E}">
        <p14:creationId xmlns:p14="http://schemas.microsoft.com/office/powerpoint/2010/main" val="184129843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51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4075" y="21504205"/>
            <a:ext cx="17379543" cy="2016019"/>
          </a:xfrm>
          <a:prstGeom prst="rect">
            <a:avLst/>
          </a:prstGeom>
        </p:spPr>
        <p:txBody>
          <a:bodyPr anchor="t">
            <a:noAutofit/>
            <a:sp3d prstMaterial="softEdge">
              <a:bevelT w="0" h="0"/>
            </a:sp3d>
          </a:bodyPr>
          <a:lstStyle>
            <a:lvl1pPr algn="r">
              <a:buNone/>
              <a:defRPr sz="7978"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10266363" y="23613274"/>
            <a:ext cx="9232646" cy="4032038"/>
          </a:xfrm>
          <a:prstGeom prst="rect">
            <a:avLst/>
          </a:prstGeom>
        </p:spPr>
        <p:txBody>
          <a:bodyPr/>
          <a:lstStyle>
            <a:lvl1pPr marL="0" indent="0" algn="r">
              <a:buNone/>
              <a:defRPr sz="5162"/>
            </a:lvl1pPr>
            <a:lvl2pPr>
              <a:buNone/>
              <a:defRPr sz="3848"/>
            </a:lvl2pPr>
            <a:lvl3pPr>
              <a:buNone/>
              <a:defRPr sz="3191"/>
            </a:lvl3pPr>
            <a:lvl4pPr>
              <a:buNone/>
              <a:defRPr sz="2910"/>
            </a:lvl4pPr>
            <a:lvl5pPr>
              <a:buNone/>
              <a:defRPr sz="2910"/>
            </a:lvl5pPr>
            <a:extLst/>
          </a:lstStyle>
          <a:p>
            <a:pPr lvl="0"/>
            <a:r>
              <a:rPr lang="en-US"/>
              <a:t>Click to edit Master text styles</a:t>
            </a:r>
          </a:p>
        </p:txBody>
      </p:sp>
      <p:sp>
        <p:nvSpPr>
          <p:cNvPr id="4" name="Content Placeholder 3"/>
          <p:cNvSpPr>
            <a:spLocks noGrp="1"/>
          </p:cNvSpPr>
          <p:nvPr>
            <p:ph sz="half" idx="1"/>
          </p:nvPr>
        </p:nvSpPr>
        <p:spPr>
          <a:xfrm>
            <a:off x="2124076" y="1209612"/>
            <a:ext cx="17374933" cy="20160192"/>
          </a:xfrm>
          <a:prstGeom prst="rect">
            <a:avLst/>
          </a:prstGeom>
        </p:spPr>
        <p:txBody>
          <a:bodyPr/>
          <a:lstStyle>
            <a:lvl1pPr>
              <a:defRPr sz="10231"/>
            </a:lvl1pPr>
            <a:lvl2pPr>
              <a:defRPr sz="9011"/>
            </a:lvl2pPr>
            <a:lvl3pPr>
              <a:defRPr sz="7697"/>
            </a:lvl3pPr>
            <a:lvl4pPr>
              <a:defRPr sz="6382"/>
            </a:lvl4pPr>
            <a:lvl5pPr>
              <a:defRPr sz="6382"/>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DEE15F-AAC3-47FA-BD8B-BF34803899A9}"/>
              </a:ext>
            </a:extLst>
          </p:cNvPr>
          <p:cNvSpPr>
            <a:spLocks noGrp="1"/>
          </p:cNvSpPr>
          <p:nvPr>
            <p:ph type="dt" sz="half" idx="10"/>
          </p:nvPr>
        </p:nvSpPr>
        <p:spPr>
          <a:xfrm>
            <a:off x="15626613" y="28255133"/>
            <a:ext cx="4460915" cy="1613594"/>
          </a:xfrm>
          <a:prstGeom prst="rect">
            <a:avLst/>
          </a:prstGeom>
        </p:spPr>
        <p:txBody>
          <a:bodyPr/>
          <a:lstStyle>
            <a:lvl1pPr>
              <a:defRPr/>
            </a:lvl1pPr>
            <a:extLst/>
          </a:lstStyle>
          <a:p>
            <a:pPr>
              <a:defRPr/>
            </a:pPr>
            <a:fld id="{320B104C-6DBC-4B95-9A0C-31FDC47A2C05}" type="datetimeFigureOut">
              <a:rPr lang="en-US"/>
              <a:pPr>
                <a:defRPr/>
              </a:pPr>
              <a:t>4/13/2023</a:t>
            </a:fld>
            <a:endParaRPr lang="en-US"/>
          </a:p>
        </p:txBody>
      </p:sp>
      <p:sp>
        <p:nvSpPr>
          <p:cNvPr id="6" name="Footer Placeholder 5">
            <a:extLst>
              <a:ext uri="{FF2B5EF4-FFF2-40B4-BE49-F238E27FC236}">
                <a16:creationId xmlns:a16="http://schemas.microsoft.com/office/drawing/2014/main" id="{BA6D54B1-F173-49AA-90BA-272D0CC731B8}"/>
              </a:ext>
            </a:extLst>
          </p:cNvPr>
          <p:cNvSpPr>
            <a:spLocks noGrp="1"/>
          </p:cNvSpPr>
          <p:nvPr>
            <p:ph type="ftr" sz="quarter" idx="11"/>
          </p:nvPr>
        </p:nvSpPr>
        <p:spPr>
          <a:xfrm>
            <a:off x="10174880" y="28255133"/>
            <a:ext cx="5460672" cy="1610598"/>
          </a:xfrm>
          <a:prstGeom prst="rect">
            <a:avLst/>
          </a:prstGeom>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ACD28412-59A9-4FB1-9DF4-9D11F63CC136}"/>
              </a:ext>
            </a:extLst>
          </p:cNvPr>
          <p:cNvSpPr>
            <a:spLocks noGrp="1"/>
          </p:cNvSpPr>
          <p:nvPr>
            <p:ph type="sldNum" sz="quarter" idx="12"/>
          </p:nvPr>
        </p:nvSpPr>
        <p:spPr>
          <a:xfrm>
            <a:off x="20087528" y="28255133"/>
            <a:ext cx="849272" cy="1610598"/>
          </a:xfrm>
          <a:prstGeom prst="rect">
            <a:avLst/>
          </a:prstGeom>
        </p:spPr>
        <p:txBody>
          <a:bodyPr vert="horz" wrap="square" lIns="91440" tIns="45720" rIns="91440" bIns="45720" numCol="1" anchor="t" anchorCtr="0" compatLnSpc="1">
            <a:prstTxWarp prst="textNoShape">
              <a:avLst/>
            </a:prstTxWarp>
          </a:bodyPr>
          <a:lstStyle>
            <a:lvl1pPr>
              <a:defRPr/>
            </a:lvl1pPr>
          </a:lstStyle>
          <a:p>
            <a:fld id="{7133564A-FA67-4B6C-80F0-26D52E7F79E0}" type="slidenum">
              <a:rPr lang="en-US" altLang="en-US"/>
              <a:pPr/>
              <a:t>‹#›</a:t>
            </a:fld>
            <a:endParaRPr lang="en-US" altLang="en-US"/>
          </a:p>
        </p:txBody>
      </p:sp>
    </p:spTree>
    <p:extLst>
      <p:ext uri="{BB962C8B-B14F-4D97-AF65-F5344CB8AC3E}">
        <p14:creationId xmlns:p14="http://schemas.microsoft.com/office/powerpoint/2010/main" val="332093188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5">
            <a:extLst>
              <a:ext uri="{FF2B5EF4-FFF2-40B4-BE49-F238E27FC236}">
                <a16:creationId xmlns:a16="http://schemas.microsoft.com/office/drawing/2014/main" id="{93EF85B6-8256-424F-8D5D-A22065BFAC94}"/>
              </a:ext>
            </a:extLst>
          </p:cNvPr>
          <p:cNvSpPr>
            <a:spLocks/>
          </p:cNvSpPr>
          <p:nvPr/>
        </p:nvSpPr>
        <p:spPr bwMode="auto">
          <a:xfrm>
            <a:off x="1664276" y="22056953"/>
            <a:ext cx="8830943" cy="636298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lIns="293217" tIns="146608" rIns="293217" bIns="146608"/>
          <a:lstStyle/>
          <a:p>
            <a:pPr eaLnBrk="0" hangingPunct="0">
              <a:defRPr/>
            </a:pPr>
            <a:endParaRPr lang="en-US" sz="2121"/>
          </a:p>
        </p:txBody>
      </p:sp>
      <p:sp>
        <p:nvSpPr>
          <p:cNvPr id="6" name="Freeform 17">
            <a:extLst>
              <a:ext uri="{FF2B5EF4-FFF2-40B4-BE49-F238E27FC236}">
                <a16:creationId xmlns:a16="http://schemas.microsoft.com/office/drawing/2014/main" id="{3ED07ACE-6496-4749-A66A-07BA543474D3}"/>
              </a:ext>
            </a:extLst>
          </p:cNvPr>
          <p:cNvSpPr>
            <a:spLocks/>
          </p:cNvSpPr>
          <p:nvPr/>
        </p:nvSpPr>
        <p:spPr bwMode="auto">
          <a:xfrm>
            <a:off x="-125156" y="25508876"/>
            <a:ext cx="8832433" cy="369613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lIns="293217" tIns="146608" rIns="293217" bIns="146608"/>
          <a:lstStyle/>
          <a:p>
            <a:pPr eaLnBrk="0" hangingPunct="0">
              <a:defRPr/>
            </a:pPr>
            <a:endParaRPr lang="en-US" sz="2121"/>
          </a:p>
        </p:txBody>
      </p:sp>
      <p:sp>
        <p:nvSpPr>
          <p:cNvPr id="7" name="Right Triangle 6">
            <a:extLst>
              <a:ext uri="{FF2B5EF4-FFF2-40B4-BE49-F238E27FC236}">
                <a16:creationId xmlns:a16="http://schemas.microsoft.com/office/drawing/2014/main" id="{E43B1343-51A7-4386-9C39-D323723802C3}"/>
              </a:ext>
            </a:extLst>
          </p:cNvPr>
          <p:cNvSpPr>
            <a:spLocks/>
          </p:cNvSpPr>
          <p:nvPr/>
        </p:nvSpPr>
        <p:spPr bwMode="auto">
          <a:xfrm>
            <a:off x="-14035" y="25536477"/>
            <a:ext cx="7903292" cy="4766077"/>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lIns="293217" tIns="146608" rIns="293217" bIns="146608" anchor="ctr"/>
          <a:lstStyle/>
          <a:p>
            <a:pPr algn="ctr">
              <a:defRPr/>
            </a:pPr>
            <a:endParaRPr lang="en-US" sz="2121"/>
          </a:p>
        </p:txBody>
      </p:sp>
      <p:cxnSp>
        <p:nvCxnSpPr>
          <p:cNvPr id="8" name="Straight Connector 7">
            <a:extLst>
              <a:ext uri="{FF2B5EF4-FFF2-40B4-BE49-F238E27FC236}">
                <a16:creationId xmlns:a16="http://schemas.microsoft.com/office/drawing/2014/main" id="{900991F1-A636-429E-AECE-9528455D7519}"/>
              </a:ext>
            </a:extLst>
          </p:cNvPr>
          <p:cNvCxnSpPr/>
          <p:nvPr/>
        </p:nvCxnSpPr>
        <p:spPr>
          <a:xfrm>
            <a:off x="-21455" y="25520980"/>
            <a:ext cx="7910714" cy="478157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26">
            <a:extLst>
              <a:ext uri="{FF2B5EF4-FFF2-40B4-BE49-F238E27FC236}">
                <a16:creationId xmlns:a16="http://schemas.microsoft.com/office/drawing/2014/main" id="{5455241D-188C-4853-9D7B-4A994DC6FA98}"/>
              </a:ext>
            </a:extLst>
          </p:cNvPr>
          <p:cNvSpPr/>
          <p:nvPr/>
        </p:nvSpPr>
        <p:spPr>
          <a:xfrm>
            <a:off x="20126266" y="21997023"/>
            <a:ext cx="424637" cy="1006811"/>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293217" tIns="146608" rIns="293217" bIns="146608" anchor="ctr"/>
          <a:lstStyle/>
          <a:p>
            <a:pPr>
              <a:defRPr/>
            </a:pPr>
            <a:endParaRPr lang="en-US" sz="2121"/>
          </a:p>
        </p:txBody>
      </p:sp>
      <p:sp>
        <p:nvSpPr>
          <p:cNvPr id="10" name="Chevron 27">
            <a:extLst>
              <a:ext uri="{FF2B5EF4-FFF2-40B4-BE49-F238E27FC236}">
                <a16:creationId xmlns:a16="http://schemas.microsoft.com/office/drawing/2014/main" id="{4F46A193-3A03-49B3-85ED-4364FAC13BE8}"/>
              </a:ext>
            </a:extLst>
          </p:cNvPr>
          <p:cNvSpPr/>
          <p:nvPr/>
        </p:nvSpPr>
        <p:spPr>
          <a:xfrm>
            <a:off x="19692691" y="21997023"/>
            <a:ext cx="424636" cy="1006811"/>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293217" tIns="146608" rIns="293217" bIns="146608" anchor="ctr"/>
          <a:lstStyle/>
          <a:p>
            <a:pPr>
              <a:defRPr/>
            </a:pPr>
            <a:endParaRPr lang="en-US" sz="2121"/>
          </a:p>
        </p:txBody>
      </p:sp>
      <p:sp>
        <p:nvSpPr>
          <p:cNvPr id="4" name="Text Placeholder 3"/>
          <p:cNvSpPr>
            <a:spLocks noGrp="1"/>
          </p:cNvSpPr>
          <p:nvPr>
            <p:ph type="body" sz="half" idx="2"/>
          </p:nvPr>
        </p:nvSpPr>
        <p:spPr>
          <a:xfrm>
            <a:off x="2650986" y="24002631"/>
            <a:ext cx="16638588" cy="2858373"/>
          </a:xfrm>
          <a:prstGeom prst="rect">
            <a:avLst/>
          </a:prstGeom>
          <a:noFill/>
        </p:spPr>
        <p:txBody>
          <a:bodyPr tIns="0"/>
          <a:lstStyle>
            <a:lvl1pPr marL="0" marR="58647" indent="0" algn="r">
              <a:buNone/>
              <a:defRPr sz="4505"/>
            </a:lvl1pPr>
            <a:lvl2pPr>
              <a:defRPr sz="3848"/>
            </a:lvl2pPr>
            <a:lvl3pPr>
              <a:defRPr sz="3191"/>
            </a:lvl3pPr>
            <a:lvl4pPr>
              <a:defRPr sz="2910"/>
            </a:lvl4pPr>
            <a:lvl5pPr>
              <a:defRPr sz="2910"/>
            </a:lvl5pPr>
            <a:extLst/>
          </a:lstStyle>
          <a:p>
            <a:pPr lvl="0"/>
            <a:r>
              <a:rPr lang="en-US"/>
              <a:t>Click to edit Master text styles</a:t>
            </a:r>
          </a:p>
        </p:txBody>
      </p:sp>
      <p:sp>
        <p:nvSpPr>
          <p:cNvPr id="3" name="Picture Placeholder 2"/>
          <p:cNvSpPr>
            <a:spLocks noGrp="1"/>
          </p:cNvSpPr>
          <p:nvPr>
            <p:ph type="pic" idx="1"/>
          </p:nvPr>
        </p:nvSpPr>
        <p:spPr>
          <a:xfrm>
            <a:off x="531019" y="837663"/>
            <a:ext cx="20178713" cy="19353784"/>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10231"/>
            </a:lvl1pPr>
            <a:extLst/>
          </a:lstStyle>
          <a:p>
            <a:pPr lvl="0"/>
            <a:r>
              <a:rPr lang="en-US" noProof="0"/>
              <a:t>Click icon to add picture</a:t>
            </a:r>
            <a:endParaRPr lang="en-US" noProof="0" dirty="0"/>
          </a:p>
        </p:txBody>
      </p:sp>
      <p:sp>
        <p:nvSpPr>
          <p:cNvPr id="2" name="Title 1"/>
          <p:cNvSpPr>
            <a:spLocks noGrp="1"/>
          </p:cNvSpPr>
          <p:nvPr>
            <p:ph type="title"/>
          </p:nvPr>
        </p:nvSpPr>
        <p:spPr>
          <a:xfrm>
            <a:off x="531019" y="21452711"/>
            <a:ext cx="18758555" cy="2481097"/>
          </a:xfrm>
          <a:prstGeom prst="rect">
            <a:avLst/>
          </a:prstGeom>
          <a:noFill/>
        </p:spPr>
        <p:txBody>
          <a:bodyPr anchor="t">
            <a:sp3d prstMaterial="softEdge"/>
          </a:bodyPr>
          <a:lstStyle>
            <a:lvl1pPr marR="0" algn="r">
              <a:buNone/>
              <a:defRPr sz="9574"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06A21A41-3766-422A-8EAB-6AAAE479FA8F}"/>
              </a:ext>
            </a:extLst>
          </p:cNvPr>
          <p:cNvSpPr>
            <a:spLocks noGrp="1"/>
          </p:cNvSpPr>
          <p:nvPr>
            <p:ph type="dt" sz="half" idx="10"/>
          </p:nvPr>
        </p:nvSpPr>
        <p:spPr>
          <a:xfrm>
            <a:off x="15626613" y="28255133"/>
            <a:ext cx="4460915" cy="1613594"/>
          </a:xfrm>
          <a:prstGeom prst="rect">
            <a:avLst/>
          </a:prstGeom>
        </p:spPr>
        <p:txBody>
          <a:bodyPr/>
          <a:lstStyle>
            <a:lvl1pPr>
              <a:defRPr>
                <a:solidFill>
                  <a:schemeClr val="tx1"/>
                </a:solidFill>
              </a:defRPr>
            </a:lvl1pPr>
            <a:extLst/>
          </a:lstStyle>
          <a:p>
            <a:pPr>
              <a:defRPr/>
            </a:pPr>
            <a:fld id="{5A006C93-0C15-49CE-893F-82A36E3A5227}" type="datetimeFigureOut">
              <a:rPr lang="en-US"/>
              <a:pPr>
                <a:defRPr/>
              </a:pPr>
              <a:t>4/13/2023</a:t>
            </a:fld>
            <a:endParaRPr lang="en-US"/>
          </a:p>
        </p:txBody>
      </p:sp>
      <p:sp>
        <p:nvSpPr>
          <p:cNvPr id="12" name="Footer Placeholder 5">
            <a:extLst>
              <a:ext uri="{FF2B5EF4-FFF2-40B4-BE49-F238E27FC236}">
                <a16:creationId xmlns:a16="http://schemas.microsoft.com/office/drawing/2014/main" id="{0F99DBF1-33E5-4861-A5AC-44EBF03514AF}"/>
              </a:ext>
            </a:extLst>
          </p:cNvPr>
          <p:cNvSpPr>
            <a:spLocks noGrp="1"/>
          </p:cNvSpPr>
          <p:nvPr>
            <p:ph type="ftr" sz="quarter" idx="11"/>
          </p:nvPr>
        </p:nvSpPr>
        <p:spPr>
          <a:xfrm>
            <a:off x="10174880" y="28255133"/>
            <a:ext cx="5460672" cy="1610598"/>
          </a:xfrm>
          <a:prstGeom prst="rect">
            <a:avLst/>
          </a:prstGeom>
        </p:spPr>
        <p:txBody>
          <a:bodyPr/>
          <a:lstStyle>
            <a:lvl1pPr>
              <a:defRPr>
                <a:solidFill>
                  <a:schemeClr val="tx1"/>
                </a:solidFill>
              </a:defRPr>
            </a:lvl1pPr>
            <a:extLst/>
          </a:lstStyle>
          <a:p>
            <a:pPr>
              <a:defRPr/>
            </a:pPr>
            <a:endParaRPr lang="en-US"/>
          </a:p>
        </p:txBody>
      </p:sp>
      <p:sp>
        <p:nvSpPr>
          <p:cNvPr id="13" name="Slide Number Placeholder 6">
            <a:extLst>
              <a:ext uri="{FF2B5EF4-FFF2-40B4-BE49-F238E27FC236}">
                <a16:creationId xmlns:a16="http://schemas.microsoft.com/office/drawing/2014/main" id="{2E77BA11-2225-477D-B671-259C47B58A38}"/>
              </a:ext>
            </a:extLst>
          </p:cNvPr>
          <p:cNvSpPr>
            <a:spLocks noGrp="1"/>
          </p:cNvSpPr>
          <p:nvPr>
            <p:ph type="sldNum" sz="quarter" idx="12"/>
          </p:nvPr>
        </p:nvSpPr>
        <p:spPr>
          <a:xfrm>
            <a:off x="20087528" y="28255133"/>
            <a:ext cx="849272" cy="1610598"/>
          </a:xfrm>
          <a:prstGeom prst="rect">
            <a:avLst/>
          </a:prstGeom>
        </p:spPr>
        <p:txBody>
          <a:bodyPr vert="horz" wrap="square" lIns="91440" tIns="45720" rIns="91440" bIns="45720" numCol="1" anchor="t" anchorCtr="0" compatLnSpc="1">
            <a:prstTxWarp prst="textNoShape">
              <a:avLst/>
            </a:prstTxWarp>
          </a:bodyPr>
          <a:lstStyle>
            <a:lvl1pPr>
              <a:defRPr/>
            </a:lvl1pPr>
          </a:lstStyle>
          <a:p>
            <a:fld id="{9466AD11-C4E3-4C55-8D25-29D09A03A2B0}" type="slidenum">
              <a:rPr lang="en-US" altLang="en-US"/>
              <a:pPr/>
              <a:t>‹#›</a:t>
            </a:fld>
            <a:endParaRPr lang="en-US" altLang="en-US"/>
          </a:p>
        </p:txBody>
      </p:sp>
    </p:spTree>
    <p:extLst>
      <p:ext uri="{BB962C8B-B14F-4D97-AF65-F5344CB8AC3E}">
        <p14:creationId xmlns:p14="http://schemas.microsoft.com/office/powerpoint/2010/main" val="13166148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ight Triangle 13">
            <a:extLst>
              <a:ext uri="{FF2B5EF4-FFF2-40B4-BE49-F238E27FC236}">
                <a16:creationId xmlns:a16="http://schemas.microsoft.com/office/drawing/2014/main" id="{EDFF7DCF-0055-4AD8-803C-00DBCD82C92F}"/>
              </a:ext>
            </a:extLst>
          </p:cNvPr>
          <p:cNvSpPr>
            <a:spLocks/>
          </p:cNvSpPr>
          <p:nvPr/>
        </p:nvSpPr>
        <p:spPr bwMode="auto">
          <a:xfrm>
            <a:off x="-14035" y="28469379"/>
            <a:ext cx="21240750" cy="1833173"/>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lIns="293217" tIns="146608" rIns="293217" bIns="146608" anchor="ctr"/>
          <a:lstStyle/>
          <a:p>
            <a:pPr algn="ctr">
              <a:defRPr/>
            </a:pPr>
            <a:endParaRPr lang="en-US" sz="2121"/>
          </a:p>
        </p:txBody>
      </p:sp>
      <p:sp>
        <p:nvSpPr>
          <p:cNvPr id="11" name="Rectangle 10">
            <a:extLst>
              <a:ext uri="{FF2B5EF4-FFF2-40B4-BE49-F238E27FC236}">
                <a16:creationId xmlns:a16="http://schemas.microsoft.com/office/drawing/2014/main" id="{19349BD9-2035-4A0E-B3AF-A35FCE4D1D11}"/>
              </a:ext>
            </a:extLst>
          </p:cNvPr>
          <p:cNvSpPr/>
          <p:nvPr/>
        </p:nvSpPr>
        <p:spPr bwMode="auto">
          <a:xfrm>
            <a:off x="0" y="0"/>
            <a:ext cx="21240750" cy="1568648"/>
          </a:xfrm>
          <a:prstGeom prst="rect">
            <a:avLst/>
          </a:prstGeom>
          <a:gradFill flip="none" rotWithShape="1">
            <a:gsLst>
              <a:gs pos="0">
                <a:schemeClr val="accent3">
                  <a:lumMod val="50000"/>
                </a:schemeClr>
              </a:gs>
              <a:gs pos="39999">
                <a:schemeClr val="accent2">
                  <a:lumMod val="75000"/>
                </a:schemeClr>
              </a:gs>
              <a:gs pos="70000">
                <a:schemeClr val="accent2">
                  <a:lumMod val="75000"/>
                </a:schemeClr>
              </a:gs>
              <a:gs pos="100000">
                <a:schemeClr val="accent3">
                  <a:lumMod val="5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GB" sz="2121"/>
          </a:p>
        </p:txBody>
      </p:sp>
      <p:sp>
        <p:nvSpPr>
          <p:cNvPr id="23" name="TextBox 22">
            <a:extLst>
              <a:ext uri="{FF2B5EF4-FFF2-40B4-BE49-F238E27FC236}">
                <a16:creationId xmlns:a16="http://schemas.microsoft.com/office/drawing/2014/main" id="{B000A8A0-2D12-461E-92C6-0B0EE13C6EDC}"/>
              </a:ext>
            </a:extLst>
          </p:cNvPr>
          <p:cNvSpPr txBox="1"/>
          <p:nvPr/>
        </p:nvSpPr>
        <p:spPr bwMode="auto">
          <a:xfrm>
            <a:off x="496083" y="354978"/>
            <a:ext cx="18840570" cy="872226"/>
          </a:xfrm>
          <a:prstGeom prst="rect">
            <a:avLst/>
          </a:prstGeom>
          <a:noFill/>
        </p:spPr>
        <p:txBody>
          <a:bodyPr>
            <a:spAutoFit/>
          </a:bodyPr>
          <a:lstStyle/>
          <a:p>
            <a:pPr eaLnBrk="0" hangingPunct="0">
              <a:defRPr/>
            </a:pPr>
            <a:r>
              <a:rPr lang="en-GB" sz="5068" spc="563"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Department of Electrical and Electronic Engineering</a:t>
            </a:r>
          </a:p>
        </p:txBody>
      </p:sp>
      <p:cxnSp>
        <p:nvCxnSpPr>
          <p:cNvPr id="25" name="Straight Connector 24">
            <a:extLst>
              <a:ext uri="{FF2B5EF4-FFF2-40B4-BE49-F238E27FC236}">
                <a16:creationId xmlns:a16="http://schemas.microsoft.com/office/drawing/2014/main" id="{4D662A13-43C2-49CD-87BC-4BE9AC7CE75D}"/>
              </a:ext>
            </a:extLst>
          </p:cNvPr>
          <p:cNvCxnSpPr/>
          <p:nvPr userDrawn="1"/>
        </p:nvCxnSpPr>
        <p:spPr>
          <a:xfrm>
            <a:off x="3580304" y="4467649"/>
            <a:ext cx="13811948" cy="1499"/>
          </a:xfrm>
          <a:prstGeom prst="line">
            <a:avLst/>
          </a:prstGeom>
          <a:ln w="60325" cap="rnd">
            <a:gradFill>
              <a:gsLst>
                <a:gs pos="10000">
                  <a:schemeClr val="accent5"/>
                </a:gs>
                <a:gs pos="100000">
                  <a:schemeClr val="accent5">
                    <a:lumMod val="20000"/>
                    <a:lumOff val="80000"/>
                  </a:schemeClr>
                </a:gs>
              </a:gsLst>
              <a:lin ang="5400000" scaled="0"/>
            </a:gradFill>
          </a:ln>
        </p:spPr>
        <p:style>
          <a:lnRef idx="1">
            <a:schemeClr val="accent1"/>
          </a:lnRef>
          <a:fillRef idx="0">
            <a:schemeClr val="accent1"/>
          </a:fillRef>
          <a:effectRef idx="0">
            <a:schemeClr val="accent1"/>
          </a:effectRef>
          <a:fontRef idx="minor">
            <a:schemeClr val="tx1"/>
          </a:fontRef>
        </p:style>
      </p:cxnSp>
      <p:pic>
        <p:nvPicPr>
          <p:cNvPr id="16" name="Picture 2">
            <a:extLst>
              <a:ext uri="{FF2B5EF4-FFF2-40B4-BE49-F238E27FC236}">
                <a16:creationId xmlns:a16="http://schemas.microsoft.com/office/drawing/2014/main" id="{ACAF77CA-C342-4236-A828-42D36064837C}"/>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51223" y="28883923"/>
            <a:ext cx="4177964" cy="121388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46" r:id="rId7"/>
    <p:sldLayoutId id="2147483754" r:id="rId8"/>
    <p:sldLayoutId id="2147483755" r:id="rId9"/>
    <p:sldLayoutId id="2147483756" r:id="rId10"/>
    <p:sldLayoutId id="2147483757" r:id="rId11"/>
    <p:sldLayoutId id="2147483747" r:id="rId12"/>
  </p:sldLayoutIdLst>
  <p:txStyles>
    <p:titleStyle>
      <a:lvl1pPr algn="l" rtl="0" eaLnBrk="1" fontAlgn="base" hangingPunct="1">
        <a:spcBef>
          <a:spcPct val="0"/>
        </a:spcBef>
        <a:spcAft>
          <a:spcPct val="0"/>
        </a:spcAft>
        <a:defRPr sz="1314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13140" b="1">
          <a:solidFill>
            <a:schemeClr val="tx2"/>
          </a:solidFill>
          <a:latin typeface="Lucida Sans Unicode" pitchFamily="34" charset="0"/>
        </a:defRPr>
      </a:lvl2pPr>
      <a:lvl3pPr algn="l" rtl="0" eaLnBrk="1" fontAlgn="base" hangingPunct="1">
        <a:spcBef>
          <a:spcPct val="0"/>
        </a:spcBef>
        <a:spcAft>
          <a:spcPct val="0"/>
        </a:spcAft>
        <a:defRPr sz="13140" b="1">
          <a:solidFill>
            <a:schemeClr val="tx2"/>
          </a:solidFill>
          <a:latin typeface="Lucida Sans Unicode" pitchFamily="34" charset="0"/>
        </a:defRPr>
      </a:lvl3pPr>
      <a:lvl4pPr algn="l" rtl="0" eaLnBrk="1" fontAlgn="base" hangingPunct="1">
        <a:spcBef>
          <a:spcPct val="0"/>
        </a:spcBef>
        <a:spcAft>
          <a:spcPct val="0"/>
        </a:spcAft>
        <a:defRPr sz="13140" b="1">
          <a:solidFill>
            <a:schemeClr val="tx2"/>
          </a:solidFill>
          <a:latin typeface="Lucida Sans Unicode" pitchFamily="34" charset="0"/>
        </a:defRPr>
      </a:lvl4pPr>
      <a:lvl5pPr algn="l" rtl="0" eaLnBrk="1" fontAlgn="base" hangingPunct="1">
        <a:spcBef>
          <a:spcPct val="0"/>
        </a:spcBef>
        <a:spcAft>
          <a:spcPct val="0"/>
        </a:spcAft>
        <a:defRPr sz="13140" b="1">
          <a:solidFill>
            <a:schemeClr val="tx2"/>
          </a:solidFill>
          <a:latin typeface="Lucida Sans Unicode" pitchFamily="34" charset="0"/>
        </a:defRPr>
      </a:lvl5pPr>
      <a:lvl6pPr marL="429128" algn="l" rtl="0" eaLnBrk="1" fontAlgn="base" hangingPunct="1">
        <a:spcBef>
          <a:spcPct val="0"/>
        </a:spcBef>
        <a:spcAft>
          <a:spcPct val="0"/>
        </a:spcAft>
        <a:defRPr sz="13140" b="1">
          <a:solidFill>
            <a:schemeClr val="tx2"/>
          </a:solidFill>
          <a:latin typeface="Lucida Sans Unicode" pitchFamily="34" charset="0"/>
        </a:defRPr>
      </a:lvl6pPr>
      <a:lvl7pPr marL="858256" algn="l" rtl="0" eaLnBrk="1" fontAlgn="base" hangingPunct="1">
        <a:spcBef>
          <a:spcPct val="0"/>
        </a:spcBef>
        <a:spcAft>
          <a:spcPct val="0"/>
        </a:spcAft>
        <a:defRPr sz="13140" b="1">
          <a:solidFill>
            <a:schemeClr val="tx2"/>
          </a:solidFill>
          <a:latin typeface="Lucida Sans Unicode" pitchFamily="34" charset="0"/>
        </a:defRPr>
      </a:lvl7pPr>
      <a:lvl8pPr marL="1287384" algn="l" rtl="0" eaLnBrk="1" fontAlgn="base" hangingPunct="1">
        <a:spcBef>
          <a:spcPct val="0"/>
        </a:spcBef>
        <a:spcAft>
          <a:spcPct val="0"/>
        </a:spcAft>
        <a:defRPr sz="13140" b="1">
          <a:solidFill>
            <a:schemeClr val="tx2"/>
          </a:solidFill>
          <a:latin typeface="Lucida Sans Unicode" pitchFamily="34" charset="0"/>
        </a:defRPr>
      </a:lvl8pPr>
      <a:lvl9pPr marL="1716512" algn="l" rtl="0" eaLnBrk="1" fontAlgn="base" hangingPunct="1">
        <a:spcBef>
          <a:spcPct val="0"/>
        </a:spcBef>
        <a:spcAft>
          <a:spcPct val="0"/>
        </a:spcAft>
        <a:defRPr sz="13140" b="1">
          <a:solidFill>
            <a:schemeClr val="tx2"/>
          </a:solidFill>
          <a:latin typeface="Lucida Sans Unicode" pitchFamily="34" charset="0"/>
        </a:defRPr>
      </a:lvl9pPr>
      <a:extLst/>
    </p:titleStyle>
    <p:bodyStyle>
      <a:lvl1pPr marL="1172652" indent="-821006" algn="l" rtl="0" eaLnBrk="1" fontAlgn="base" hangingPunct="1">
        <a:spcBef>
          <a:spcPts val="1279"/>
        </a:spcBef>
        <a:spcAft>
          <a:spcPct val="0"/>
        </a:spcAft>
        <a:buClr>
          <a:schemeClr val="accent1"/>
        </a:buClr>
        <a:buSzPct val="68000"/>
        <a:buFont typeface="Wingdings 3" panose="05040102010807070707" pitchFamily="18" charset="2"/>
        <a:buChar char=""/>
        <a:defRPr sz="8635" kern="1200">
          <a:solidFill>
            <a:schemeClr val="tx1"/>
          </a:solidFill>
          <a:latin typeface="+mn-lt"/>
          <a:ea typeface="+mn-ea"/>
          <a:cs typeface="+mn-cs"/>
        </a:defRPr>
      </a:lvl1pPr>
      <a:lvl2pPr marL="1993657" indent="-731604" algn="l" rtl="0" eaLnBrk="1" fontAlgn="base" hangingPunct="1">
        <a:spcBef>
          <a:spcPts val="1045"/>
        </a:spcBef>
        <a:spcAft>
          <a:spcPct val="0"/>
        </a:spcAft>
        <a:buClr>
          <a:schemeClr val="accent1"/>
        </a:buClr>
        <a:buFont typeface="Verdana" panose="020B0604030504040204" pitchFamily="34" charset="0"/>
        <a:buChar char="◦"/>
        <a:defRPr sz="7415" kern="1200">
          <a:solidFill>
            <a:schemeClr val="tx1"/>
          </a:solidFill>
          <a:latin typeface="+mn-lt"/>
          <a:ea typeface="+mn-ea"/>
          <a:cs typeface="+mn-cs"/>
        </a:defRPr>
      </a:lvl2pPr>
      <a:lvl3pPr marL="2755061" indent="-731604" algn="l" rtl="0" eaLnBrk="1" fontAlgn="base" hangingPunct="1">
        <a:spcBef>
          <a:spcPts val="1126"/>
        </a:spcBef>
        <a:spcAft>
          <a:spcPct val="0"/>
        </a:spcAft>
        <a:buClr>
          <a:schemeClr val="accent2"/>
        </a:buClr>
        <a:buSzPct val="100000"/>
        <a:buFont typeface="Wingdings 2" panose="05020102010507070707" pitchFamily="18" charset="2"/>
        <a:buChar char=""/>
        <a:defRPr sz="6758" kern="1200">
          <a:solidFill>
            <a:schemeClr val="tx1"/>
          </a:solidFill>
          <a:latin typeface="+mn-lt"/>
          <a:ea typeface="+mn-ea"/>
          <a:cs typeface="+mn-cs"/>
        </a:defRPr>
      </a:lvl3pPr>
      <a:lvl4pPr marL="3663978" indent="-731604" algn="l" rtl="0" eaLnBrk="1" fontAlgn="base" hangingPunct="1">
        <a:spcBef>
          <a:spcPts val="1126"/>
        </a:spcBef>
        <a:spcAft>
          <a:spcPct val="0"/>
        </a:spcAft>
        <a:buClr>
          <a:schemeClr val="accent2"/>
        </a:buClr>
        <a:buFont typeface="Wingdings 2" panose="05020102010507070707" pitchFamily="18" charset="2"/>
        <a:buChar char=""/>
        <a:defRPr sz="6101" kern="1200">
          <a:solidFill>
            <a:schemeClr val="tx1"/>
          </a:solidFill>
          <a:latin typeface="+mn-lt"/>
          <a:ea typeface="+mn-ea"/>
          <a:cs typeface="+mn-cs"/>
        </a:defRPr>
      </a:lvl4pPr>
      <a:lvl5pPr marL="4397072" indent="-731604" algn="l" rtl="0" eaLnBrk="1" fontAlgn="base" hangingPunct="1">
        <a:spcBef>
          <a:spcPts val="1126"/>
        </a:spcBef>
        <a:spcAft>
          <a:spcPct val="0"/>
        </a:spcAft>
        <a:buClr>
          <a:schemeClr val="accent2"/>
        </a:buClr>
        <a:buFont typeface="Wingdings 2" panose="05020102010507070707" pitchFamily="18" charset="2"/>
        <a:buChar char=""/>
        <a:defRPr sz="5725" kern="1200">
          <a:solidFill>
            <a:schemeClr val="tx1"/>
          </a:solidFill>
          <a:latin typeface="+mn-lt"/>
          <a:ea typeface="+mn-ea"/>
          <a:cs typeface="+mn-cs"/>
        </a:defRPr>
      </a:lvl5pPr>
      <a:lvl6pPr marL="5131554" indent="-733079" algn="l" rtl="0" eaLnBrk="1" latinLnBrk="0" hangingPunct="1">
        <a:spcBef>
          <a:spcPts val="1123"/>
        </a:spcBef>
        <a:buClr>
          <a:schemeClr val="accent3"/>
        </a:buClr>
        <a:buFont typeface="Wingdings 2"/>
        <a:buChar char=""/>
        <a:defRPr kumimoji="0" sz="5725" kern="1200">
          <a:solidFill>
            <a:schemeClr val="tx1"/>
          </a:solidFill>
          <a:latin typeface="+mn-lt"/>
          <a:ea typeface="+mn-ea"/>
          <a:cs typeface="+mn-cs"/>
        </a:defRPr>
      </a:lvl6pPr>
      <a:lvl7pPr marL="5864634" indent="-733079" algn="l" rtl="0" eaLnBrk="1" latinLnBrk="0" hangingPunct="1">
        <a:spcBef>
          <a:spcPts val="1123"/>
        </a:spcBef>
        <a:buClr>
          <a:schemeClr val="accent3"/>
        </a:buClr>
        <a:buFont typeface="Wingdings 2"/>
        <a:buChar char=""/>
        <a:defRPr kumimoji="0" sz="5162" kern="1200">
          <a:solidFill>
            <a:schemeClr val="tx1"/>
          </a:solidFill>
          <a:latin typeface="+mn-lt"/>
          <a:ea typeface="+mn-ea"/>
          <a:cs typeface="+mn-cs"/>
        </a:defRPr>
      </a:lvl7pPr>
      <a:lvl8pPr marL="6597713" indent="-733079" algn="l" rtl="0" eaLnBrk="1" latinLnBrk="0" hangingPunct="1">
        <a:spcBef>
          <a:spcPts val="1123"/>
        </a:spcBef>
        <a:buClr>
          <a:schemeClr val="accent3"/>
        </a:buClr>
        <a:buFont typeface="Wingdings 2"/>
        <a:buChar char=""/>
        <a:defRPr kumimoji="0" sz="5162" kern="1200">
          <a:solidFill>
            <a:schemeClr val="tx1"/>
          </a:solidFill>
          <a:latin typeface="+mn-lt"/>
          <a:ea typeface="+mn-ea"/>
          <a:cs typeface="+mn-cs"/>
        </a:defRPr>
      </a:lvl8pPr>
      <a:lvl9pPr marL="7330793" indent="-733079" algn="l" rtl="0" eaLnBrk="1" latinLnBrk="0" hangingPunct="1">
        <a:spcBef>
          <a:spcPts val="1123"/>
        </a:spcBef>
        <a:buClr>
          <a:schemeClr val="accent3"/>
        </a:buClr>
        <a:buFont typeface="Wingdings 2"/>
        <a:buChar char=""/>
        <a:defRPr kumimoji="0" sz="5162"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1466159" algn="l" rtl="0" eaLnBrk="1" latinLnBrk="0" hangingPunct="1">
        <a:defRPr kumimoji="0" kern="1200">
          <a:solidFill>
            <a:schemeClr val="tx1"/>
          </a:solidFill>
          <a:latin typeface="+mn-lt"/>
          <a:ea typeface="+mn-ea"/>
          <a:cs typeface="+mn-cs"/>
        </a:defRPr>
      </a:lvl2pPr>
      <a:lvl3pPr marL="2932317" algn="l" rtl="0" eaLnBrk="1" latinLnBrk="0" hangingPunct="1">
        <a:defRPr kumimoji="0" kern="1200">
          <a:solidFill>
            <a:schemeClr val="tx1"/>
          </a:solidFill>
          <a:latin typeface="+mn-lt"/>
          <a:ea typeface="+mn-ea"/>
          <a:cs typeface="+mn-cs"/>
        </a:defRPr>
      </a:lvl3pPr>
      <a:lvl4pPr marL="4398476" algn="l" rtl="0" eaLnBrk="1" latinLnBrk="0" hangingPunct="1">
        <a:defRPr kumimoji="0" kern="1200">
          <a:solidFill>
            <a:schemeClr val="tx1"/>
          </a:solidFill>
          <a:latin typeface="+mn-lt"/>
          <a:ea typeface="+mn-ea"/>
          <a:cs typeface="+mn-cs"/>
        </a:defRPr>
      </a:lvl4pPr>
      <a:lvl5pPr marL="5864634" algn="l" rtl="0" eaLnBrk="1" latinLnBrk="0" hangingPunct="1">
        <a:defRPr kumimoji="0" kern="1200">
          <a:solidFill>
            <a:schemeClr val="tx1"/>
          </a:solidFill>
          <a:latin typeface="+mn-lt"/>
          <a:ea typeface="+mn-ea"/>
          <a:cs typeface="+mn-cs"/>
        </a:defRPr>
      </a:lvl5pPr>
      <a:lvl6pPr marL="7330793" algn="l" rtl="0" eaLnBrk="1" latinLnBrk="0" hangingPunct="1">
        <a:defRPr kumimoji="0" kern="1200">
          <a:solidFill>
            <a:schemeClr val="tx1"/>
          </a:solidFill>
          <a:latin typeface="+mn-lt"/>
          <a:ea typeface="+mn-ea"/>
          <a:cs typeface="+mn-cs"/>
        </a:defRPr>
      </a:lvl6pPr>
      <a:lvl7pPr marL="8796951" algn="l" rtl="0" eaLnBrk="1" latinLnBrk="0" hangingPunct="1">
        <a:defRPr kumimoji="0" kern="1200">
          <a:solidFill>
            <a:schemeClr val="tx1"/>
          </a:solidFill>
          <a:latin typeface="+mn-lt"/>
          <a:ea typeface="+mn-ea"/>
          <a:cs typeface="+mn-cs"/>
        </a:defRPr>
      </a:lvl7pPr>
      <a:lvl8pPr marL="10263109" algn="l" rtl="0" eaLnBrk="1" latinLnBrk="0" hangingPunct="1">
        <a:defRPr kumimoji="0" kern="1200">
          <a:solidFill>
            <a:schemeClr val="tx1"/>
          </a:solidFill>
          <a:latin typeface="+mn-lt"/>
          <a:ea typeface="+mn-ea"/>
          <a:cs typeface="+mn-cs"/>
        </a:defRPr>
      </a:lvl8pPr>
      <a:lvl9pPr marL="11729267"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3B07C04C-8A77-A74E-7EAA-2A97305D1EB9}"/>
              </a:ext>
            </a:extLst>
          </p:cNvPr>
          <p:cNvSpPr/>
          <p:nvPr/>
        </p:nvSpPr>
        <p:spPr>
          <a:xfrm>
            <a:off x="251223" y="1798664"/>
            <a:ext cx="20735462" cy="244827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spc="100" dirty="0">
                <a:solidFill>
                  <a:schemeClr val="bg1"/>
                </a:solidFill>
                <a:latin typeface="Times New Roman" panose="02020603050405020304" pitchFamily="18" charset="0"/>
                <a:cs typeface="Times New Roman" panose="02020603050405020304" pitchFamily="18" charset="0"/>
              </a:rPr>
              <a:t>Group</a:t>
            </a:r>
            <a:r>
              <a:rPr lang="zh-CN" altLang="en-US" sz="4400" b="1" spc="100" dirty="0">
                <a:solidFill>
                  <a:schemeClr val="bg1"/>
                </a:solidFill>
                <a:latin typeface="Times New Roman" panose="02020603050405020304" pitchFamily="18" charset="0"/>
                <a:cs typeface="Times New Roman" panose="02020603050405020304" pitchFamily="18" charset="0"/>
              </a:rPr>
              <a:t> </a:t>
            </a:r>
            <a:r>
              <a:rPr lang="en-GB" altLang="zh-CN" sz="4400" b="1" spc="100" dirty="0">
                <a:solidFill>
                  <a:schemeClr val="bg1"/>
                </a:solidFill>
                <a:latin typeface="Times New Roman" panose="02020603050405020304" pitchFamily="18" charset="0"/>
                <a:cs typeface="Times New Roman" panose="02020603050405020304" pitchFamily="18" charset="0"/>
              </a:rPr>
              <a:t>Research</a:t>
            </a:r>
            <a:r>
              <a:rPr lang="zh-CN" altLang="en-US" sz="4400" b="1" spc="100" dirty="0">
                <a:solidFill>
                  <a:schemeClr val="bg1"/>
                </a:solidFill>
                <a:latin typeface="Times New Roman" panose="02020603050405020304" pitchFamily="18" charset="0"/>
                <a:cs typeface="Times New Roman" panose="02020603050405020304" pitchFamily="18" charset="0"/>
              </a:rPr>
              <a:t> </a:t>
            </a:r>
            <a:r>
              <a:rPr lang="en-GB" altLang="zh-CN" sz="4400" b="1" spc="100" dirty="0">
                <a:solidFill>
                  <a:schemeClr val="bg1"/>
                </a:solidFill>
                <a:latin typeface="Times New Roman" panose="02020603050405020304" pitchFamily="18" charset="0"/>
                <a:cs typeface="Times New Roman" panose="02020603050405020304" pitchFamily="18" charset="0"/>
              </a:rPr>
              <a:t>(Group C)</a:t>
            </a:r>
          </a:p>
          <a:p>
            <a:pPr algn="ctr"/>
            <a:r>
              <a:rPr lang="en-US" altLang="zh-CN" sz="4400" b="1" spc="100" dirty="0">
                <a:solidFill>
                  <a:schemeClr val="bg1"/>
                </a:solidFill>
                <a:latin typeface="Times New Roman" panose="02020603050405020304" pitchFamily="18" charset="0"/>
                <a:cs typeface="Times New Roman" panose="02020603050405020304" pitchFamily="18" charset="0"/>
              </a:rPr>
              <a:t>Jelly Jinzhe Liu – Hardware part</a:t>
            </a:r>
            <a:endParaRPr lang="en-GB" altLang="zh-CN" sz="4400" b="1" spc="100" dirty="0">
              <a:solidFill>
                <a:schemeClr val="bg1"/>
              </a:solidFill>
              <a:latin typeface="Times New Roman" panose="02020603050405020304" pitchFamily="18" charset="0"/>
              <a:cs typeface="Times New Roman" panose="02020603050405020304" pitchFamily="18" charset="0"/>
            </a:endParaRPr>
          </a:p>
          <a:p>
            <a:pPr algn="ctr"/>
            <a:r>
              <a:rPr lang="en-GB" sz="4400" b="1" spc="100" dirty="0">
                <a:solidFill>
                  <a:schemeClr val="bg1"/>
                </a:solidFill>
                <a:latin typeface="Times New Roman" panose="02020603050405020304" pitchFamily="18" charset="0"/>
                <a:cs typeface="Times New Roman" panose="02020603050405020304" pitchFamily="18" charset="0"/>
              </a:rPr>
              <a:t>AB20328</a:t>
            </a:r>
          </a:p>
        </p:txBody>
      </p:sp>
      <p:sp>
        <p:nvSpPr>
          <p:cNvPr id="89" name="文本框 88">
            <a:extLst>
              <a:ext uri="{FF2B5EF4-FFF2-40B4-BE49-F238E27FC236}">
                <a16:creationId xmlns:a16="http://schemas.microsoft.com/office/drawing/2014/main" id="{37EE13DB-416E-C9F0-4E56-0CD46D744E42}"/>
              </a:ext>
            </a:extLst>
          </p:cNvPr>
          <p:cNvSpPr txBox="1"/>
          <p:nvPr/>
        </p:nvSpPr>
        <p:spPr>
          <a:xfrm>
            <a:off x="4437945" y="28500618"/>
            <a:ext cx="16577675" cy="769441"/>
          </a:xfrm>
          <a:prstGeom prst="rect">
            <a:avLst/>
          </a:prstGeom>
          <a:noFill/>
          <a:ln w="38100">
            <a:noFill/>
          </a:ln>
        </p:spPr>
        <p:txBody>
          <a:bodyPr wrap="square" rtlCol="0">
            <a:spAutoFit/>
          </a:bodyPr>
          <a:lstStyle/>
          <a:p>
            <a:pPr algn="ctr"/>
            <a:r>
              <a:rPr lang="en-GB" sz="3200" b="1" i="0" dirty="0">
                <a:solidFill>
                  <a:srgbClr val="222222"/>
                </a:solidFill>
                <a:effectLst/>
                <a:latin typeface="Times New Roman" panose="02020603050405020304" pitchFamily="18" charset="0"/>
                <a:cs typeface="Times New Roman" panose="02020603050405020304" pitchFamily="18" charset="0"/>
              </a:rPr>
              <a:t>Reference</a:t>
            </a:r>
          </a:p>
          <a:p>
            <a:endParaRPr lang="en-GB"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F4A2AD5-6AEA-83E0-B8B4-C1622A45333A}"/>
              </a:ext>
            </a:extLst>
          </p:cNvPr>
          <p:cNvSpPr txBox="1"/>
          <p:nvPr/>
        </p:nvSpPr>
        <p:spPr>
          <a:xfrm>
            <a:off x="2195439" y="4823000"/>
            <a:ext cx="1296144" cy="440120"/>
          </a:xfrm>
          <a:prstGeom prst="rect">
            <a:avLst/>
          </a:prstGeom>
          <a:noFill/>
        </p:spPr>
        <p:txBody>
          <a:bodyPr wrap="square" rtlCol="0">
            <a:spAutoFit/>
          </a:bodyPr>
          <a:lstStyle/>
          <a:p>
            <a:endParaRPr lang="en-GB" dirty="0"/>
          </a:p>
        </p:txBody>
      </p:sp>
      <p:grpSp>
        <p:nvGrpSpPr>
          <p:cNvPr id="10" name="组合 9">
            <a:extLst>
              <a:ext uri="{FF2B5EF4-FFF2-40B4-BE49-F238E27FC236}">
                <a16:creationId xmlns:a16="http://schemas.microsoft.com/office/drawing/2014/main" id="{4D9848C6-6111-4587-BFC9-5D1CF580C55A}"/>
              </a:ext>
            </a:extLst>
          </p:cNvPr>
          <p:cNvGrpSpPr/>
          <p:nvPr/>
        </p:nvGrpSpPr>
        <p:grpSpPr>
          <a:xfrm>
            <a:off x="243337" y="4462960"/>
            <a:ext cx="9271134" cy="3026231"/>
            <a:chOff x="224980" y="4818227"/>
            <a:chExt cx="9271134" cy="3026231"/>
          </a:xfrm>
        </p:grpSpPr>
        <p:sp>
          <p:nvSpPr>
            <p:cNvPr id="11" name="Rectangle 48">
              <a:extLst>
                <a:ext uri="{FF2B5EF4-FFF2-40B4-BE49-F238E27FC236}">
                  <a16:creationId xmlns:a16="http://schemas.microsoft.com/office/drawing/2014/main" id="{239A51A6-DB35-4899-83D6-1735CCDA531F}"/>
                </a:ext>
              </a:extLst>
            </p:cNvPr>
            <p:cNvSpPr>
              <a:spLocks noChangeArrowheads="1"/>
            </p:cNvSpPr>
            <p:nvPr/>
          </p:nvSpPr>
          <p:spPr bwMode="auto">
            <a:xfrm>
              <a:off x="224980" y="4818227"/>
              <a:ext cx="9271133" cy="779462"/>
            </a:xfrm>
            <a:prstGeom prst="rect">
              <a:avLst/>
            </a:prstGeom>
            <a:solidFill>
              <a:srgbClr val="1500FE"/>
            </a:solidFill>
            <a:ln w="12700">
              <a:solidFill>
                <a:srgbClr val="1500FE"/>
              </a:solidFill>
              <a:miter lim="800000"/>
              <a:headEnd/>
              <a:tailEnd/>
            </a:ln>
          </p:spPr>
          <p:txBody>
            <a:bodyPr wrap="none" lIns="90488" tIns="44450" rIns="90488" bIns="44450" anchor="ctr"/>
            <a:lstStyle/>
            <a:p>
              <a:pPr lvl="2" algn="ctr">
                <a:spcBef>
                  <a:spcPct val="0"/>
                </a:spcBef>
              </a:pPr>
              <a:r>
                <a:rPr lang="en-US" sz="4800" b="1" dirty="0">
                  <a:solidFill>
                    <a:srgbClr val="FAFD00"/>
                  </a:solidFill>
                </a:rPr>
                <a:t>Introduction</a:t>
              </a:r>
            </a:p>
          </p:txBody>
        </p:sp>
        <p:sp>
          <p:nvSpPr>
            <p:cNvPr id="9" name="Rectangle 3">
              <a:extLst>
                <a:ext uri="{FF2B5EF4-FFF2-40B4-BE49-F238E27FC236}">
                  <a16:creationId xmlns:a16="http://schemas.microsoft.com/office/drawing/2014/main" id="{E2DEC0BE-F8D5-42D6-A237-5D523146068D}"/>
                </a:ext>
              </a:extLst>
            </p:cNvPr>
            <p:cNvSpPr>
              <a:spLocks noChangeArrowheads="1"/>
            </p:cNvSpPr>
            <p:nvPr/>
          </p:nvSpPr>
          <p:spPr bwMode="auto">
            <a:xfrm>
              <a:off x="248544" y="5597689"/>
              <a:ext cx="9247570" cy="2246769"/>
            </a:xfrm>
            <a:prstGeom prst="rect">
              <a:avLst/>
            </a:prstGeom>
            <a:no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spcBef>
                  <a:spcPct val="0"/>
                </a:spcBef>
                <a:spcAft>
                  <a:spcPct val="0"/>
                </a:spcAft>
                <a:buClrTx/>
                <a:buSzTx/>
                <a:buFontTx/>
                <a:buNone/>
                <a:tabLst/>
              </a:pPr>
              <a:r>
                <a:rPr lang="en-US" altLang="zh-CN" sz="28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This project is to use the camera above the maze to capture the map of the maze and the ball for image recognition and path planning, and send the data to the motor connected to the maze to achieve automatic walking from the starting point to the end point without falling into the hole</a:t>
              </a:r>
              <a:endParaRPr lang="zh-CN" altLang="zh-CN" sz="28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p:txBody>
        </p:sp>
      </p:grpSp>
      <p:grpSp>
        <p:nvGrpSpPr>
          <p:cNvPr id="16" name="组合 15">
            <a:extLst>
              <a:ext uri="{FF2B5EF4-FFF2-40B4-BE49-F238E27FC236}">
                <a16:creationId xmlns:a16="http://schemas.microsoft.com/office/drawing/2014/main" id="{61E94C6A-0AAF-4C14-A01D-96CCB16825C9}"/>
              </a:ext>
            </a:extLst>
          </p:cNvPr>
          <p:cNvGrpSpPr/>
          <p:nvPr/>
        </p:nvGrpSpPr>
        <p:grpSpPr>
          <a:xfrm>
            <a:off x="266901" y="7521413"/>
            <a:ext cx="9271133" cy="6492046"/>
            <a:chOff x="224980" y="4818227"/>
            <a:chExt cx="9271133" cy="6492046"/>
          </a:xfrm>
        </p:grpSpPr>
        <p:sp>
          <p:nvSpPr>
            <p:cNvPr id="17" name="Rectangle 48">
              <a:extLst>
                <a:ext uri="{FF2B5EF4-FFF2-40B4-BE49-F238E27FC236}">
                  <a16:creationId xmlns:a16="http://schemas.microsoft.com/office/drawing/2014/main" id="{2E41D66B-3166-4DCE-8095-3BE3B1944C29}"/>
                </a:ext>
              </a:extLst>
            </p:cNvPr>
            <p:cNvSpPr>
              <a:spLocks noChangeArrowheads="1"/>
            </p:cNvSpPr>
            <p:nvPr/>
          </p:nvSpPr>
          <p:spPr bwMode="auto">
            <a:xfrm>
              <a:off x="224980" y="4818227"/>
              <a:ext cx="9271133" cy="779462"/>
            </a:xfrm>
            <a:prstGeom prst="rect">
              <a:avLst/>
            </a:prstGeom>
            <a:solidFill>
              <a:srgbClr val="1500FE"/>
            </a:solidFill>
            <a:ln w="12700">
              <a:solidFill>
                <a:srgbClr val="1500FE"/>
              </a:solidFill>
              <a:miter lim="800000"/>
              <a:headEnd/>
              <a:tailEnd/>
            </a:ln>
          </p:spPr>
          <p:txBody>
            <a:bodyPr wrap="none" lIns="90488" tIns="44450" rIns="90488" bIns="44450" anchor="ctr"/>
            <a:lstStyle/>
            <a:p>
              <a:pPr lvl="2" algn="ctr">
                <a:spcBef>
                  <a:spcPct val="0"/>
                </a:spcBef>
              </a:pPr>
              <a:r>
                <a:rPr lang="en-US" sz="4800" b="1" dirty="0">
                  <a:solidFill>
                    <a:srgbClr val="FAFD00"/>
                  </a:solidFill>
                </a:rPr>
                <a:t>Objective</a:t>
              </a:r>
            </a:p>
          </p:txBody>
        </p:sp>
        <p:sp>
          <p:nvSpPr>
            <p:cNvPr id="18" name="Rectangle 3">
              <a:extLst>
                <a:ext uri="{FF2B5EF4-FFF2-40B4-BE49-F238E27FC236}">
                  <a16:creationId xmlns:a16="http://schemas.microsoft.com/office/drawing/2014/main" id="{1B7B1D05-77CB-422A-976D-AF77873862EB}"/>
                </a:ext>
              </a:extLst>
            </p:cNvPr>
            <p:cNvSpPr>
              <a:spLocks noChangeArrowheads="1"/>
            </p:cNvSpPr>
            <p:nvPr/>
          </p:nvSpPr>
          <p:spPr bwMode="auto">
            <a:xfrm>
              <a:off x="224980" y="5616407"/>
              <a:ext cx="9247570" cy="5693866"/>
            </a:xfrm>
            <a:prstGeom prst="rect">
              <a:avLst/>
            </a:prstGeom>
            <a:no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spcBef>
                  <a:spcPct val="0"/>
                </a:spcBef>
                <a:spcAft>
                  <a:spcPct val="0"/>
                </a:spcAft>
                <a:buClrTx/>
                <a:buSzTx/>
                <a:buFontTx/>
                <a:buNone/>
                <a:tabLst/>
              </a:pPr>
              <a:r>
                <a:rPr lang="en-GB" altLang="zh-CN" sz="28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In the hardware part, the main function is using the motor to drive two knobs in the maze, which can control the pitch and roll. This function is leading the ball running in the guided route in case of not dropping the hole and to the destination. It uses two servo motors to drive the maze by connecting to Arduino Mega. when the system turns on, Arduino will do a self-check to make sure every component is connected and working well. </a:t>
              </a:r>
            </a:p>
            <a:p>
              <a:pPr>
                <a:spcAft>
                  <a:spcPts val="800"/>
                </a:spcAft>
              </a:pPr>
              <a:r>
                <a:rPr lang="en-GB" altLang="zh-CN" sz="28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After self-check, the user can choose two modes: auto mode and manual mode. It also includes auto trim, connect to pc and degree in auto mode. </a:t>
              </a:r>
              <a:r>
                <a:rPr lang="en-GB" altLang="zh-CN" sz="2800"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The benefit of this plan is to keep the original appearance and function of the maze, so people can still use it like the product itself. </a:t>
              </a:r>
              <a:endParaRPr lang="zh-CN" altLang="zh-CN" sz="2800"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p:txBody>
        </p:sp>
      </p:grpSp>
      <p:grpSp>
        <p:nvGrpSpPr>
          <p:cNvPr id="20" name="组合 19">
            <a:extLst>
              <a:ext uri="{FF2B5EF4-FFF2-40B4-BE49-F238E27FC236}">
                <a16:creationId xmlns:a16="http://schemas.microsoft.com/office/drawing/2014/main" id="{11F8530F-497A-4D2C-BFDA-C68CF615C1D4}"/>
              </a:ext>
            </a:extLst>
          </p:cNvPr>
          <p:cNvGrpSpPr/>
          <p:nvPr/>
        </p:nvGrpSpPr>
        <p:grpSpPr>
          <a:xfrm>
            <a:off x="243337" y="14032177"/>
            <a:ext cx="9284243" cy="5212889"/>
            <a:chOff x="224980" y="4818227"/>
            <a:chExt cx="9284243" cy="5212889"/>
          </a:xfrm>
        </p:grpSpPr>
        <p:sp>
          <p:nvSpPr>
            <p:cNvPr id="21" name="Rectangle 48">
              <a:extLst>
                <a:ext uri="{FF2B5EF4-FFF2-40B4-BE49-F238E27FC236}">
                  <a16:creationId xmlns:a16="http://schemas.microsoft.com/office/drawing/2014/main" id="{31290E46-0959-4612-B8A6-9463F0AC504B}"/>
                </a:ext>
              </a:extLst>
            </p:cNvPr>
            <p:cNvSpPr>
              <a:spLocks noChangeArrowheads="1"/>
            </p:cNvSpPr>
            <p:nvPr/>
          </p:nvSpPr>
          <p:spPr bwMode="auto">
            <a:xfrm>
              <a:off x="224980" y="4818227"/>
              <a:ext cx="9271133" cy="779462"/>
            </a:xfrm>
            <a:prstGeom prst="rect">
              <a:avLst/>
            </a:prstGeom>
            <a:solidFill>
              <a:srgbClr val="1500FE"/>
            </a:solidFill>
            <a:ln w="12700">
              <a:solidFill>
                <a:srgbClr val="1500FE"/>
              </a:solidFill>
              <a:miter lim="800000"/>
              <a:headEnd/>
              <a:tailEnd/>
            </a:ln>
          </p:spPr>
          <p:txBody>
            <a:bodyPr wrap="none" lIns="90488" tIns="44450" rIns="90488" bIns="44450" anchor="ctr"/>
            <a:lstStyle/>
            <a:p>
              <a:pPr algn="ctr">
                <a:spcBef>
                  <a:spcPct val="0"/>
                </a:spcBef>
              </a:pPr>
              <a:r>
                <a:rPr lang="en-US" altLang="zh-CN" sz="4800" b="1" dirty="0">
                  <a:solidFill>
                    <a:srgbClr val="FAFD00"/>
                  </a:solidFill>
                </a:rPr>
                <a:t>Empirical Methodology</a:t>
              </a:r>
            </a:p>
          </p:txBody>
        </p:sp>
        <p:sp>
          <p:nvSpPr>
            <p:cNvPr id="22" name="Rectangle 3">
              <a:extLst>
                <a:ext uri="{FF2B5EF4-FFF2-40B4-BE49-F238E27FC236}">
                  <a16:creationId xmlns:a16="http://schemas.microsoft.com/office/drawing/2014/main" id="{63B17682-18FD-4293-930A-87F7938A6F19}"/>
                </a:ext>
              </a:extLst>
            </p:cNvPr>
            <p:cNvSpPr>
              <a:spLocks noChangeArrowheads="1"/>
            </p:cNvSpPr>
            <p:nvPr/>
          </p:nvSpPr>
          <p:spPr bwMode="auto">
            <a:xfrm>
              <a:off x="261653" y="5629911"/>
              <a:ext cx="9247570" cy="4401205"/>
            </a:xfrm>
            <a:prstGeom prst="rect">
              <a:avLst/>
            </a:prstGeom>
            <a:no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spcBef>
                  <a:spcPct val="0"/>
                </a:spcBef>
                <a:spcAft>
                  <a:spcPct val="0"/>
                </a:spcAft>
                <a:buClrTx/>
                <a:buSzTx/>
                <a:buFontTx/>
                <a:buNone/>
                <a:tabLst/>
              </a:pPr>
              <a:r>
                <a:rPr lang="en-US" altLang="zh-CN" sz="28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To use the motor as the maze driver, precise and fast motors are needed. Using servo motors is a good option to consider. Adding a gyro sensor can solve the problem of different ball speeds when the table is uneven. It's essential to establish simple, low-latency communication with the computer to reduce delay caused by turning the maze, which affects real-time performance. The manual mode is designed for users to adjust the maze angle themselves. The design mode selection function enables users or engineers to better use or debug the system.</a:t>
              </a:r>
              <a:endParaRPr lang="zh-CN" altLang="zh-CN" sz="28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p:txBody>
        </p:sp>
      </p:grpSp>
      <p:grpSp>
        <p:nvGrpSpPr>
          <p:cNvPr id="24" name="组合 23">
            <a:extLst>
              <a:ext uri="{FF2B5EF4-FFF2-40B4-BE49-F238E27FC236}">
                <a16:creationId xmlns:a16="http://schemas.microsoft.com/office/drawing/2014/main" id="{1A9E5E55-1D09-4C31-A54E-48158D23A6F1}"/>
              </a:ext>
            </a:extLst>
          </p:cNvPr>
          <p:cNvGrpSpPr/>
          <p:nvPr/>
        </p:nvGrpSpPr>
        <p:grpSpPr>
          <a:xfrm>
            <a:off x="280010" y="19245066"/>
            <a:ext cx="9284243" cy="3273896"/>
            <a:chOff x="224980" y="4818227"/>
            <a:chExt cx="9284243" cy="3273896"/>
          </a:xfrm>
        </p:grpSpPr>
        <p:sp>
          <p:nvSpPr>
            <p:cNvPr id="25" name="Rectangle 48">
              <a:extLst>
                <a:ext uri="{FF2B5EF4-FFF2-40B4-BE49-F238E27FC236}">
                  <a16:creationId xmlns:a16="http://schemas.microsoft.com/office/drawing/2014/main" id="{31489BDC-9D94-4E15-9C41-17B0F976414E}"/>
                </a:ext>
              </a:extLst>
            </p:cNvPr>
            <p:cNvSpPr>
              <a:spLocks noChangeArrowheads="1"/>
            </p:cNvSpPr>
            <p:nvPr/>
          </p:nvSpPr>
          <p:spPr bwMode="auto">
            <a:xfrm>
              <a:off x="224980" y="4818227"/>
              <a:ext cx="9271133" cy="779462"/>
            </a:xfrm>
            <a:prstGeom prst="rect">
              <a:avLst/>
            </a:prstGeom>
            <a:solidFill>
              <a:srgbClr val="1500FE"/>
            </a:solidFill>
            <a:ln w="12700">
              <a:solidFill>
                <a:srgbClr val="1500FE"/>
              </a:solidFill>
              <a:miter lim="800000"/>
              <a:headEnd/>
              <a:tailEnd/>
            </a:ln>
          </p:spPr>
          <p:txBody>
            <a:bodyPr wrap="none" lIns="90488" tIns="44450" rIns="90488" bIns="44450" anchor="ctr"/>
            <a:lstStyle/>
            <a:p>
              <a:pPr algn="ctr">
                <a:spcBef>
                  <a:spcPct val="0"/>
                </a:spcBef>
              </a:pPr>
              <a:r>
                <a:rPr lang="en-US" altLang="zh-CN" sz="4800" b="1" dirty="0">
                  <a:solidFill>
                    <a:srgbClr val="FAFD00"/>
                  </a:solidFill>
                </a:rPr>
                <a:t>Empirical Results</a:t>
              </a:r>
            </a:p>
          </p:txBody>
        </p:sp>
        <p:sp>
          <p:nvSpPr>
            <p:cNvPr id="26" name="Rectangle 3">
              <a:extLst>
                <a:ext uri="{FF2B5EF4-FFF2-40B4-BE49-F238E27FC236}">
                  <a16:creationId xmlns:a16="http://schemas.microsoft.com/office/drawing/2014/main" id="{F943A3B0-0CD8-430A-9602-4AB1536B2B44}"/>
                </a:ext>
              </a:extLst>
            </p:cNvPr>
            <p:cNvSpPr>
              <a:spLocks noChangeArrowheads="1"/>
            </p:cNvSpPr>
            <p:nvPr/>
          </p:nvSpPr>
          <p:spPr bwMode="auto">
            <a:xfrm>
              <a:off x="261653" y="7568903"/>
              <a:ext cx="9247570" cy="523220"/>
            </a:xfrm>
            <a:prstGeom prst="rect">
              <a:avLst/>
            </a:prstGeom>
            <a:no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spcBef>
                  <a:spcPct val="0"/>
                </a:spcBef>
                <a:spcAft>
                  <a:spcPct val="0"/>
                </a:spcAft>
                <a:buClrTx/>
                <a:buSzTx/>
                <a:buFontTx/>
                <a:buNone/>
                <a:tabLst/>
              </a:pPr>
              <a:endParaRPr lang="zh-CN" altLang="zh-CN" sz="28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p:txBody>
        </p:sp>
      </p:gr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enDay07_A1 Template">
  <a:themeElements>
    <a:clrScheme name="Open Day">
      <a:dk1>
        <a:sysClr val="windowText" lastClr="000000"/>
      </a:dk1>
      <a:lt1>
        <a:sysClr val="window" lastClr="FFFFFF"/>
      </a:lt1>
      <a:dk2>
        <a:srgbClr val="464646"/>
      </a:dk2>
      <a:lt2>
        <a:srgbClr val="DEF5FA"/>
      </a:lt2>
      <a:accent1>
        <a:srgbClr val="648EC7"/>
      </a:accent1>
      <a:accent2>
        <a:srgbClr val="A8BFDF"/>
      </a:accent2>
      <a:accent3>
        <a:srgbClr val="7C9FCF"/>
      </a:accent3>
      <a:accent4>
        <a:srgbClr val="2A4A75"/>
      </a:accent4>
      <a:accent5>
        <a:srgbClr val="1C314E"/>
      </a:accent5>
      <a:accent6>
        <a:srgbClr val="003399"/>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pen Day">
    <a:dk1>
      <a:sysClr val="windowText" lastClr="000000"/>
    </a:dk1>
    <a:lt1>
      <a:sysClr val="window" lastClr="FFFFFF"/>
    </a:lt1>
    <a:dk2>
      <a:srgbClr val="464646"/>
    </a:dk2>
    <a:lt2>
      <a:srgbClr val="DEF5FA"/>
    </a:lt2>
    <a:accent1>
      <a:srgbClr val="648EC7"/>
    </a:accent1>
    <a:accent2>
      <a:srgbClr val="A8BFDF"/>
    </a:accent2>
    <a:accent3>
      <a:srgbClr val="7C9FCF"/>
    </a:accent3>
    <a:accent4>
      <a:srgbClr val="2A4A75"/>
    </a:accent4>
    <a:accent5>
      <a:srgbClr val="1C314E"/>
    </a:accent5>
    <a:accent6>
      <a:srgbClr val="003399"/>
    </a:accent6>
    <a:hlink>
      <a:srgbClr val="FF8119"/>
    </a:hlink>
    <a:folHlink>
      <a:srgbClr val="44B9E8"/>
    </a:folHlink>
  </a:clrScheme>
</a:themeOverride>
</file>

<file path=ppt/theme/themeOverride2.xml><?xml version="1.0" encoding="utf-8"?>
<a:themeOverride xmlns:a="http://schemas.openxmlformats.org/drawingml/2006/main">
  <a:clrScheme name="Open Day">
    <a:dk1>
      <a:sysClr val="windowText" lastClr="000000"/>
    </a:dk1>
    <a:lt1>
      <a:sysClr val="window" lastClr="FFFFFF"/>
    </a:lt1>
    <a:dk2>
      <a:srgbClr val="464646"/>
    </a:dk2>
    <a:lt2>
      <a:srgbClr val="DEF5FA"/>
    </a:lt2>
    <a:accent1>
      <a:srgbClr val="648EC7"/>
    </a:accent1>
    <a:accent2>
      <a:srgbClr val="A8BFDF"/>
    </a:accent2>
    <a:accent3>
      <a:srgbClr val="7C9FCF"/>
    </a:accent3>
    <a:accent4>
      <a:srgbClr val="2A4A75"/>
    </a:accent4>
    <a:accent5>
      <a:srgbClr val="1C314E"/>
    </a:accent5>
    <a:accent6>
      <a:srgbClr val="003399"/>
    </a:accent6>
    <a:hlink>
      <a:srgbClr val="FF8119"/>
    </a:hlink>
    <a:folHlink>
      <a:srgbClr val="44B9E8"/>
    </a:folHlink>
  </a:clrScheme>
</a:themeOverride>
</file>

<file path=ppt/theme/themeOverride3.xml><?xml version="1.0" encoding="utf-8"?>
<a:themeOverride xmlns:a="http://schemas.openxmlformats.org/drawingml/2006/main">
  <a:clrScheme name="Open Day">
    <a:dk1>
      <a:sysClr val="windowText" lastClr="000000"/>
    </a:dk1>
    <a:lt1>
      <a:sysClr val="window" lastClr="FFFFFF"/>
    </a:lt1>
    <a:dk2>
      <a:srgbClr val="464646"/>
    </a:dk2>
    <a:lt2>
      <a:srgbClr val="DEF5FA"/>
    </a:lt2>
    <a:accent1>
      <a:srgbClr val="648EC7"/>
    </a:accent1>
    <a:accent2>
      <a:srgbClr val="A8BFDF"/>
    </a:accent2>
    <a:accent3>
      <a:srgbClr val="7C9FCF"/>
    </a:accent3>
    <a:accent4>
      <a:srgbClr val="2A4A75"/>
    </a:accent4>
    <a:accent5>
      <a:srgbClr val="1C314E"/>
    </a:accent5>
    <a:accent6>
      <a:srgbClr val="003399"/>
    </a:accent6>
    <a:hlink>
      <a:srgbClr val="FF8119"/>
    </a:hlink>
    <a:folHlink>
      <a:srgbClr val="44B9E8"/>
    </a:folHlink>
  </a:clrScheme>
</a:themeOverride>
</file>

<file path=ppt/theme/themeOverride4.xml><?xml version="1.0" encoding="utf-8"?>
<a:themeOverride xmlns:a="http://schemas.openxmlformats.org/drawingml/2006/main">
  <a:clrScheme name="Open Day">
    <a:dk1>
      <a:sysClr val="windowText" lastClr="000000"/>
    </a:dk1>
    <a:lt1>
      <a:sysClr val="window" lastClr="FFFFFF"/>
    </a:lt1>
    <a:dk2>
      <a:srgbClr val="464646"/>
    </a:dk2>
    <a:lt2>
      <a:srgbClr val="DEF5FA"/>
    </a:lt2>
    <a:accent1>
      <a:srgbClr val="648EC7"/>
    </a:accent1>
    <a:accent2>
      <a:srgbClr val="A8BFDF"/>
    </a:accent2>
    <a:accent3>
      <a:srgbClr val="7C9FCF"/>
    </a:accent3>
    <a:accent4>
      <a:srgbClr val="2A4A75"/>
    </a:accent4>
    <a:accent5>
      <a:srgbClr val="1C314E"/>
    </a:accent5>
    <a:accent6>
      <a:srgbClr val="003399"/>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EEngPosterTemplate_A1</Template>
  <TotalTime>1129</TotalTime>
  <Words>322</Words>
  <Application>Microsoft Office PowerPoint</Application>
  <PresentationFormat>自定义</PresentationFormat>
  <Paragraphs>12</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Arial Narrow</vt:lpstr>
      <vt:lpstr>Lucida Sans Unicode</vt:lpstr>
      <vt:lpstr>Times New Roman</vt:lpstr>
      <vt:lpstr>Verdana</vt:lpstr>
      <vt:lpstr>Wingdings 2</vt:lpstr>
      <vt:lpstr>Wingdings 3</vt:lpstr>
      <vt:lpstr>OpenDay07_A1 Template</vt:lpstr>
      <vt:lpstr>PowerPoint 演示文稿</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Geoffrey Hilton</dc:creator>
  <cp:lastModifiedBy>刘 金哲</cp:lastModifiedBy>
  <cp:revision>17</cp:revision>
  <cp:lastPrinted>2002-10-31T10:36:29Z</cp:lastPrinted>
  <dcterms:created xsi:type="dcterms:W3CDTF">2020-09-06T20:39:00Z</dcterms:created>
  <dcterms:modified xsi:type="dcterms:W3CDTF">2023-04-14T02:13:17Z</dcterms:modified>
</cp:coreProperties>
</file>