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Relationship Id="rId25" Type="http://schemas.openxmlformats.org/officeDocument/2006/relationships/image" Target="../media/image2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Relationship Id="rId28" Type="http://schemas.openxmlformats.org/officeDocument/2006/relationships/image" Target="../media/image84.png"/><Relationship Id="rId29" Type="http://schemas.openxmlformats.org/officeDocument/2006/relationships/image" Target="../media/image85.png"/><Relationship Id="rId30" Type="http://schemas.openxmlformats.org/officeDocument/2006/relationships/image" Target="../media/image8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Relationship Id="rId21" Type="http://schemas.openxmlformats.org/officeDocument/2006/relationships/image" Target="../media/image134.png"/><Relationship Id="rId22" Type="http://schemas.openxmlformats.org/officeDocument/2006/relationships/image" Target="../media/image135.png"/><Relationship Id="rId23" Type="http://schemas.openxmlformats.org/officeDocument/2006/relationships/image" Target="../media/image136.png"/><Relationship Id="rId24" Type="http://schemas.openxmlformats.org/officeDocument/2006/relationships/image" Target="../media/image137.png"/><Relationship Id="rId25" Type="http://schemas.openxmlformats.org/officeDocument/2006/relationships/image" Target="../media/image138.png"/><Relationship Id="rId26" Type="http://schemas.openxmlformats.org/officeDocument/2006/relationships/image" Target="../media/image139.png"/><Relationship Id="rId27" Type="http://schemas.openxmlformats.org/officeDocument/2006/relationships/image" Target="../media/image140.png"/><Relationship Id="rId28" Type="http://schemas.openxmlformats.org/officeDocument/2006/relationships/image" Target="../media/image141.png"/><Relationship Id="rId29" Type="http://schemas.openxmlformats.org/officeDocument/2006/relationships/image" Target="../media/image14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Relationship Id="rId10" Type="http://schemas.openxmlformats.org/officeDocument/2006/relationships/image" Target="../media/image151.png"/><Relationship Id="rId11" Type="http://schemas.openxmlformats.org/officeDocument/2006/relationships/image" Target="../media/image152.png"/><Relationship Id="rId12" Type="http://schemas.openxmlformats.org/officeDocument/2006/relationships/image" Target="../media/image153.png"/><Relationship Id="rId13" Type="http://schemas.openxmlformats.org/officeDocument/2006/relationships/image" Target="../media/image154.png"/><Relationship Id="rId14" Type="http://schemas.openxmlformats.org/officeDocument/2006/relationships/image" Target="../media/image155.png"/><Relationship Id="rId15" Type="http://schemas.openxmlformats.org/officeDocument/2006/relationships/image" Target="../media/image156.png"/><Relationship Id="rId16" Type="http://schemas.openxmlformats.org/officeDocument/2006/relationships/image" Target="../media/image157.png"/><Relationship Id="rId17" Type="http://schemas.openxmlformats.org/officeDocument/2006/relationships/image" Target="../media/image158.png"/><Relationship Id="rId18" Type="http://schemas.openxmlformats.org/officeDocument/2006/relationships/image" Target="../media/image159.png"/><Relationship Id="rId19" Type="http://schemas.openxmlformats.org/officeDocument/2006/relationships/image" Target="../media/image160.png"/><Relationship Id="rId20" Type="http://schemas.openxmlformats.org/officeDocument/2006/relationships/image" Target="../media/image161.png"/><Relationship Id="rId21" Type="http://schemas.openxmlformats.org/officeDocument/2006/relationships/image" Target="../media/image162.png"/><Relationship Id="rId22" Type="http://schemas.openxmlformats.org/officeDocument/2006/relationships/image" Target="../media/image163.png"/><Relationship Id="rId23" Type="http://schemas.openxmlformats.org/officeDocument/2006/relationships/image" Target="../media/image164.png"/><Relationship Id="rId24" Type="http://schemas.openxmlformats.org/officeDocument/2006/relationships/image" Target="../media/image165.png"/><Relationship Id="rId25" Type="http://schemas.openxmlformats.org/officeDocument/2006/relationships/image" Target="../media/image166.png"/><Relationship Id="rId26" Type="http://schemas.openxmlformats.org/officeDocument/2006/relationships/image" Target="../media/image167.png"/><Relationship Id="rId27" Type="http://schemas.openxmlformats.org/officeDocument/2006/relationships/image" Target="../media/image168.png"/><Relationship Id="rId28" Type="http://schemas.openxmlformats.org/officeDocument/2006/relationships/image" Target="../media/image169.png"/><Relationship Id="rId29" Type="http://schemas.openxmlformats.org/officeDocument/2006/relationships/image" Target="../media/image170.png"/><Relationship Id="rId30" Type="http://schemas.openxmlformats.org/officeDocument/2006/relationships/image" Target="../media/image171.png"/><Relationship Id="rId31" Type="http://schemas.openxmlformats.org/officeDocument/2006/relationships/image" Target="../media/image172.png"/><Relationship Id="rId32" Type="http://schemas.openxmlformats.org/officeDocument/2006/relationships/image" Target="../media/image173.png"/><Relationship Id="rId33" Type="http://schemas.openxmlformats.org/officeDocument/2006/relationships/image" Target="../media/image174.png"/><Relationship Id="rId34" Type="http://schemas.openxmlformats.org/officeDocument/2006/relationships/image" Target="../media/image175.png"/><Relationship Id="rId35" Type="http://schemas.openxmlformats.org/officeDocument/2006/relationships/image" Target="../media/image176.png"/><Relationship Id="rId36" Type="http://schemas.openxmlformats.org/officeDocument/2006/relationships/image" Target="../media/image17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Relationship Id="rId9" Type="http://schemas.openxmlformats.org/officeDocument/2006/relationships/image" Target="../media/image185.png"/><Relationship Id="rId10" Type="http://schemas.openxmlformats.org/officeDocument/2006/relationships/image" Target="../media/image186.png"/><Relationship Id="rId11" Type="http://schemas.openxmlformats.org/officeDocument/2006/relationships/image" Target="../media/image187.png"/><Relationship Id="rId12" Type="http://schemas.openxmlformats.org/officeDocument/2006/relationships/image" Target="../media/image188.png"/><Relationship Id="rId13" Type="http://schemas.openxmlformats.org/officeDocument/2006/relationships/image" Target="../media/image189.png"/><Relationship Id="rId14" Type="http://schemas.openxmlformats.org/officeDocument/2006/relationships/image" Target="../media/image190.png"/><Relationship Id="rId15" Type="http://schemas.openxmlformats.org/officeDocument/2006/relationships/image" Target="../media/image191.png"/><Relationship Id="rId16" Type="http://schemas.openxmlformats.org/officeDocument/2006/relationships/image" Target="../media/image192.png"/><Relationship Id="rId17" Type="http://schemas.openxmlformats.org/officeDocument/2006/relationships/image" Target="../media/image193.png"/><Relationship Id="rId18" Type="http://schemas.openxmlformats.org/officeDocument/2006/relationships/image" Target="../media/image19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832602" y="-3747649"/>
            <a:ext cx="14808061" cy="17801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36163" y="-3927696"/>
            <a:ext cx="14808061" cy="181411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45258" y="3635713"/>
            <a:ext cx="813333" cy="921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4031885"/>
            <a:ext cx="3746673" cy="74933"/>
            <a:chOff x="2530898" y="4031885"/>
            <a:chExt cx="3746673" cy="749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0898" y="4031885"/>
              <a:ext cx="3746673" cy="7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30898" y="4911423"/>
            <a:ext cx="3746673" cy="74933"/>
            <a:chOff x="2530898" y="4911423"/>
            <a:chExt cx="3746673" cy="749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4911423"/>
              <a:ext cx="3746673" cy="7493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8756" y="2978928"/>
            <a:ext cx="990781" cy="13120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2636" y="3970670"/>
            <a:ext cx="1410838" cy="13120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173990" y="6487487"/>
            <a:ext cx="2460487" cy="932982"/>
            <a:chOff x="3173990" y="6487487"/>
            <a:chExt cx="2460487" cy="9329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73990" y="6487487"/>
              <a:ext cx="2460487" cy="93298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23546" y="6436961"/>
            <a:ext cx="2454106" cy="109422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45260" y="252316"/>
            <a:ext cx="5616191" cy="10883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90973" y="2381792"/>
            <a:ext cx="3021710" cy="63998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6612" y="3234743"/>
            <a:ext cx="813333" cy="92177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96612" y="4011257"/>
            <a:ext cx="813333" cy="92177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612001" y="6467487"/>
            <a:ext cx="813333" cy="9217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5258" y="2230356"/>
            <a:ext cx="813333" cy="9217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0973" y="3096650"/>
            <a:ext cx="3183367" cy="63998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90973" y="3841915"/>
            <a:ext cx="1640786" cy="5497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45258" y="2916991"/>
            <a:ext cx="813333" cy="9217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731222" y="7547353"/>
            <a:ext cx="1346024" cy="510393"/>
            <a:chOff x="3731222" y="7547353"/>
            <a:chExt cx="1346024" cy="5103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31222" y="7547353"/>
              <a:ext cx="1346024" cy="5103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272807" y="7554425"/>
            <a:ext cx="1801148" cy="54970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945258" y="4333810"/>
            <a:ext cx="813333" cy="92177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145335" y="7343326"/>
            <a:ext cx="813333" cy="92177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90953" y="4534934"/>
            <a:ext cx="1918167" cy="549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954" y="5769519"/>
            <a:ext cx="813333" cy="921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5258" y="3635713"/>
            <a:ext cx="813333" cy="921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4031885"/>
            <a:ext cx="3746673" cy="74933"/>
            <a:chOff x="2530898" y="4031885"/>
            <a:chExt cx="3746673" cy="74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4031885"/>
              <a:ext cx="3746673" cy="749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530898" y="5349519"/>
            <a:ext cx="3746673" cy="74933"/>
            <a:chOff x="2530898" y="5349519"/>
            <a:chExt cx="3746673" cy="7493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0898" y="5349519"/>
              <a:ext cx="3746673" cy="74933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758756" y="2978928"/>
            <a:ext cx="990781" cy="1312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32636" y="4408765"/>
            <a:ext cx="1410838" cy="131201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45240" y="252317"/>
            <a:ext cx="5893429" cy="108833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73" y="2381792"/>
            <a:ext cx="3021710" cy="6399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96612" y="3234743"/>
            <a:ext cx="813333" cy="9217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96612" y="4449352"/>
            <a:ext cx="813333" cy="92177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5258" y="2230356"/>
            <a:ext cx="813333" cy="9217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90973" y="3096650"/>
            <a:ext cx="3183367" cy="6399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490954" y="3826677"/>
            <a:ext cx="4097634" cy="63998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2916991"/>
            <a:ext cx="813333" cy="92177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42734" y="9004496"/>
            <a:ext cx="1346024" cy="510393"/>
            <a:chOff x="4942734" y="9004496"/>
            <a:chExt cx="1346024" cy="51039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42734" y="9004496"/>
              <a:ext cx="1346024" cy="510393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484319" y="9011568"/>
            <a:ext cx="1801148" cy="54970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45258" y="4333810"/>
            <a:ext cx="813333" cy="92177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356847" y="8800469"/>
            <a:ext cx="813333" cy="92177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90953" y="4534934"/>
            <a:ext cx="1918167" cy="54970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528993" y="6671423"/>
            <a:ext cx="3746673" cy="74933"/>
            <a:chOff x="2528993" y="6671423"/>
            <a:chExt cx="3746673" cy="749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28993" y="6671423"/>
              <a:ext cx="3746673" cy="7493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630736" y="5762698"/>
            <a:ext cx="2462867" cy="109784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942734" y="3485214"/>
            <a:ext cx="1346024" cy="510393"/>
            <a:chOff x="4942734" y="3485214"/>
            <a:chExt cx="1346024" cy="51039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42734" y="3485214"/>
              <a:ext cx="1346024" cy="510393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484315" y="3492287"/>
            <a:ext cx="1801148" cy="5497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192954" y="5845709"/>
            <a:ext cx="813333" cy="9217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945258" y="5037143"/>
            <a:ext cx="813333" cy="92177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479525" y="5205192"/>
            <a:ext cx="2930043" cy="639986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500508" y="2874753"/>
            <a:ext cx="813333" cy="9217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2954" y="5769519"/>
            <a:ext cx="813333" cy="921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70946" y="372314"/>
            <a:ext cx="4730515" cy="9483943"/>
            <a:chOff x="1970946" y="37231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6" y="37231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5258" y="3635713"/>
            <a:ext cx="813333" cy="9217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30898" y="5406662"/>
            <a:ext cx="3746673" cy="74933"/>
            <a:chOff x="2530898" y="5406662"/>
            <a:chExt cx="3746673" cy="7493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898" y="5406662"/>
              <a:ext cx="3746673" cy="7493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32636" y="4465908"/>
            <a:ext cx="1410838" cy="13120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45240" y="252317"/>
            <a:ext cx="5893429" cy="10883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0954" y="2397030"/>
            <a:ext cx="1382700" cy="5497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45258" y="2230356"/>
            <a:ext cx="813333" cy="9217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54" y="3111887"/>
            <a:ext cx="4383576" cy="54970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90954" y="3841915"/>
            <a:ext cx="4660948" cy="549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889006" y="4910142"/>
            <a:ext cx="10507702" cy="493714"/>
            <a:chOff x="3889006" y="4910142"/>
            <a:chExt cx="10507702" cy="49371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3889006" y="4910142"/>
              <a:ext cx="10507702" cy="493714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45258" y="2916991"/>
            <a:ext cx="813333" cy="9217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031984" y="795061"/>
            <a:ext cx="4662646" cy="493714"/>
            <a:chOff x="2031984" y="795061"/>
            <a:chExt cx="4662646" cy="4937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31984" y="795061"/>
              <a:ext cx="4662646" cy="49371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945258" y="4333810"/>
            <a:ext cx="813333" cy="9217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490953" y="4517792"/>
            <a:ext cx="5287929" cy="64761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5037143"/>
            <a:ext cx="813333" cy="9217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79525" y="5220430"/>
            <a:ext cx="2000129" cy="54779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73990" y="6487487"/>
            <a:ext cx="2460487" cy="932982"/>
            <a:chOff x="3173990" y="6487487"/>
            <a:chExt cx="2460487" cy="93298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73990" y="6487487"/>
              <a:ext cx="2460487" cy="93298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240430" y="6530030"/>
            <a:ext cx="2145146" cy="8263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296451" y="1937800"/>
            <a:ext cx="3108802" cy="2549567"/>
            <a:chOff x="3296451" y="1937800"/>
            <a:chExt cx="3108802" cy="254956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6451" y="1937800"/>
              <a:ext cx="3108802" cy="25495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296451" y="3096611"/>
            <a:ext cx="3108802" cy="121980"/>
            <a:chOff x="3296451" y="3096611"/>
            <a:chExt cx="3108802" cy="12198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6451" y="3096611"/>
              <a:ext cx="3108802" cy="121980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68074" y="2057778"/>
            <a:ext cx="2283934" cy="112279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432836" y="3255874"/>
            <a:ext cx="2823286" cy="1141839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05190" y="880204"/>
            <a:ext cx="813333" cy="9217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094541" y="2005600"/>
            <a:ext cx="813333" cy="92177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219309" y="3328725"/>
            <a:ext cx="813333" cy="921771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18348" y="4571423"/>
            <a:ext cx="813333" cy="921771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2646920" y="6489519"/>
            <a:ext cx="813333" cy="9217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45258" y="4092856"/>
            <a:ext cx="813333" cy="921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30955" y="220288"/>
            <a:ext cx="7737248" cy="13120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64858" y="2429411"/>
            <a:ext cx="5862119" cy="6399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5258" y="2236071"/>
            <a:ext cx="813333" cy="9217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90953" y="3049382"/>
            <a:ext cx="7053367" cy="13409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90954" y="4311744"/>
            <a:ext cx="3469310" cy="5497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5258" y="3183658"/>
            <a:ext cx="813333" cy="921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38836" y="7361680"/>
            <a:ext cx="601154" cy="585207"/>
            <a:chOff x="3638836" y="7361680"/>
            <a:chExt cx="601154" cy="585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3638836" y="7361680"/>
              <a:ext cx="601154" cy="585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3987" y="7403832"/>
            <a:ext cx="601233" cy="577536"/>
            <a:chOff x="4493987" y="7403832"/>
            <a:chExt cx="601233" cy="57753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93987" y="7403832"/>
              <a:ext cx="601233" cy="5775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637121" y="7388890"/>
            <a:ext cx="573483" cy="568883"/>
            <a:chOff x="3637121" y="7388890"/>
            <a:chExt cx="573483" cy="5688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7121" y="7388890"/>
              <a:ext cx="573483" cy="5688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53446" y="1665664"/>
            <a:ext cx="3585714" cy="4728153"/>
            <a:chOff x="2553446" y="1665664"/>
            <a:chExt cx="3585714" cy="4728153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53446" y="1665664"/>
              <a:ext cx="3585714" cy="47281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945258" y="4824124"/>
            <a:ext cx="813333" cy="921771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5561743"/>
            <a:ext cx="813333" cy="92177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522559" y="6562908"/>
            <a:ext cx="1156692" cy="336886"/>
            <a:chOff x="2522559" y="6562908"/>
            <a:chExt cx="1156692" cy="3368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22559" y="6562908"/>
              <a:ext cx="1156692" cy="33688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802840" y="6541105"/>
            <a:ext cx="395959" cy="42666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3362611" y="6638536"/>
            <a:ext cx="216650" cy="192468"/>
            <a:chOff x="3362611" y="6638536"/>
            <a:chExt cx="216650" cy="19246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3362611" y="6638536"/>
              <a:ext cx="216650" cy="1924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702364" y="8552865"/>
            <a:ext cx="761906" cy="761902"/>
            <a:chOff x="5702364" y="8552865"/>
            <a:chExt cx="761906" cy="761902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02364" y="8552865"/>
              <a:ext cx="761906" cy="761902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14399" y="1528905"/>
            <a:ext cx="813333" cy="92177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471906" y="5023125"/>
            <a:ext cx="4115710" cy="54970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79525" y="5739315"/>
            <a:ext cx="2627195" cy="63998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150619" y="6857141"/>
            <a:ext cx="813333" cy="921771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992970" y="6838094"/>
            <a:ext cx="813333" cy="921771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42809" y="8856673"/>
            <a:ext cx="813333" cy="921771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37849" y="6108945"/>
            <a:ext cx="813333" cy="921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7902143" cy="108833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64858" y="2429411"/>
            <a:ext cx="3746691" cy="6399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45258" y="2236071"/>
            <a:ext cx="813333" cy="92177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90953" y="3148430"/>
            <a:ext cx="5852586" cy="6399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5258" y="2964610"/>
            <a:ext cx="813333" cy="9217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617984" y="7407234"/>
            <a:ext cx="601154" cy="585207"/>
            <a:chOff x="3617984" y="7407234"/>
            <a:chExt cx="601154" cy="5852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3617984" y="7407234"/>
              <a:ext cx="601154" cy="585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553446" y="1665664"/>
            <a:ext cx="3585714" cy="4728153"/>
            <a:chOff x="2553446" y="1665664"/>
            <a:chExt cx="3585714" cy="472815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53446" y="1665664"/>
              <a:ext cx="3585714" cy="47281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522559" y="6562908"/>
            <a:ext cx="1156692" cy="336886"/>
            <a:chOff x="2522559" y="6562908"/>
            <a:chExt cx="1156692" cy="3368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2559" y="6562908"/>
              <a:ext cx="1156692" cy="336886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2840" y="6541105"/>
            <a:ext cx="395959" cy="42666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362611" y="6638536"/>
            <a:ext cx="216650" cy="192468"/>
            <a:chOff x="3362611" y="6638536"/>
            <a:chExt cx="216650" cy="19246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3362611" y="6638536"/>
              <a:ext cx="216650" cy="19246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77127" y="7719782"/>
            <a:ext cx="800630" cy="809057"/>
            <a:chOff x="5677127" y="7719782"/>
            <a:chExt cx="800630" cy="80905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7127" y="7719782"/>
              <a:ext cx="800630" cy="8090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702364" y="8552865"/>
            <a:ext cx="761906" cy="761902"/>
            <a:chOff x="5702364" y="8552865"/>
            <a:chExt cx="761906" cy="76190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700000">
              <a:off x="5702364" y="8552865"/>
              <a:ext cx="761906" cy="761902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945258" y="3778570"/>
            <a:ext cx="813333" cy="92177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483906" y="3943334"/>
            <a:ext cx="5215700" cy="6399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84747" y="6860734"/>
            <a:ext cx="800630" cy="809057"/>
            <a:chOff x="5684747" y="6860734"/>
            <a:chExt cx="800630" cy="80905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684747" y="6860734"/>
              <a:ext cx="800630" cy="80905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686465" y="6001075"/>
            <a:ext cx="794978" cy="794978"/>
            <a:chOff x="5686465" y="6001075"/>
            <a:chExt cx="794978" cy="79497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86465" y="6001075"/>
              <a:ext cx="794978" cy="7949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762925" y="7899924"/>
            <a:ext cx="609883" cy="442442"/>
            <a:chOff x="5762925" y="7899924"/>
            <a:chExt cx="609883" cy="44244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62925" y="7899924"/>
              <a:ext cx="609883" cy="44244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800631" y="6983878"/>
            <a:ext cx="553130" cy="553130"/>
            <a:chOff x="5800631" y="6983878"/>
            <a:chExt cx="553130" cy="55313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800631" y="6983878"/>
              <a:ext cx="553130" cy="55313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682842" y="6011210"/>
            <a:ext cx="800630" cy="809057"/>
            <a:chOff x="5682842" y="6011210"/>
            <a:chExt cx="800630" cy="80905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82842" y="6011210"/>
              <a:ext cx="800630" cy="80905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493987" y="7403832"/>
            <a:ext cx="601233" cy="577536"/>
            <a:chOff x="4493987" y="7403832"/>
            <a:chExt cx="601233" cy="57753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3987" y="7403832"/>
              <a:ext cx="601233" cy="57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3637121" y="7388890"/>
            <a:ext cx="573483" cy="568883"/>
            <a:chOff x="3637121" y="7388890"/>
            <a:chExt cx="573483" cy="56888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37121" y="7388890"/>
              <a:ext cx="573483" cy="56888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247604" y="5634769"/>
            <a:ext cx="813333" cy="92177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5238080" y="6488103"/>
            <a:ext cx="813333" cy="92177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5210283" y="7300790"/>
            <a:ext cx="813333" cy="9217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5909172" cy="108833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1522" y="2243505"/>
            <a:ext cx="4711467" cy="493714"/>
            <a:chOff x="1971522" y="2243505"/>
            <a:chExt cx="4711467" cy="49371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71522" y="2243505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25779" y="2252588"/>
            <a:ext cx="4662646" cy="493714"/>
            <a:chOff x="2025779" y="2252588"/>
            <a:chExt cx="4662646" cy="493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779" y="2252588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974841" y="3710555"/>
            <a:ext cx="4711467" cy="493714"/>
            <a:chOff x="1974841" y="3710555"/>
            <a:chExt cx="4711467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74841" y="3710555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31984" y="3706519"/>
            <a:ext cx="4662646" cy="493714"/>
            <a:chOff x="2031984" y="3706519"/>
            <a:chExt cx="4662646" cy="493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1984" y="3706519"/>
              <a:ext cx="4662646" cy="493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971522" y="5164486"/>
            <a:ext cx="4711467" cy="493714"/>
            <a:chOff x="1971522" y="5164486"/>
            <a:chExt cx="4711467" cy="493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1522" y="5164486"/>
              <a:ext cx="4711467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006731" y="5145852"/>
            <a:ext cx="4662646" cy="493714"/>
            <a:chOff x="2006731" y="5145852"/>
            <a:chExt cx="4662646" cy="493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6731" y="5145852"/>
              <a:ext cx="4662646" cy="493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65317" y="6603819"/>
            <a:ext cx="4711467" cy="493714"/>
            <a:chOff x="1965317" y="6603819"/>
            <a:chExt cx="4711467" cy="493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65317" y="6603819"/>
              <a:ext cx="4711467" cy="493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022604" y="6616518"/>
            <a:ext cx="4662646" cy="493714"/>
            <a:chOff x="2022604" y="6616518"/>
            <a:chExt cx="4662646" cy="493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22604" y="6616518"/>
              <a:ext cx="4662646" cy="493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981190" y="8074486"/>
            <a:ext cx="4711467" cy="493714"/>
            <a:chOff x="1981190" y="8074486"/>
            <a:chExt cx="4711467" cy="493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81190" y="8074486"/>
              <a:ext cx="4711467" cy="49371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70115" y="1254572"/>
            <a:ext cx="4417534" cy="123099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29619" y="6898295"/>
            <a:ext cx="3478337" cy="85402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845752" y="7685362"/>
            <a:ext cx="1725529" cy="639986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48666" y="5419048"/>
            <a:ext cx="3478337" cy="85402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45752" y="6206114"/>
            <a:ext cx="1725529" cy="639986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48664" y="3989395"/>
            <a:ext cx="4615842" cy="854013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45750" y="4776460"/>
            <a:ext cx="1725529" cy="6399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740131" y="2985595"/>
            <a:ext cx="719019" cy="719019"/>
            <a:chOff x="5740131" y="2985595"/>
            <a:chExt cx="719019" cy="71901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40131" y="2985595"/>
              <a:ext cx="719019" cy="71901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2290112" y="3632228"/>
            <a:ext cx="4118096" cy="112443"/>
            <a:chOff x="2290112" y="3632228"/>
            <a:chExt cx="4118096" cy="1124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90112" y="3632228"/>
              <a:ext cx="4118096" cy="112443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945258" y="3778570"/>
            <a:ext cx="813333" cy="92177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464858" y="2429411"/>
            <a:ext cx="4651434" cy="63998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9945258" y="2236071"/>
            <a:ext cx="813333" cy="92177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0490953" y="3157953"/>
            <a:ext cx="5862110" cy="63998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490954" y="3972696"/>
            <a:ext cx="2566129" cy="639986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9945258" y="2964610"/>
            <a:ext cx="813333" cy="92177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945258" y="4509838"/>
            <a:ext cx="813333" cy="921771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0471906" y="4684077"/>
            <a:ext cx="3128586" cy="63998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241540" y="2907471"/>
            <a:ext cx="813333" cy="921771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370569" y="4127127"/>
            <a:ext cx="813333" cy="921771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839344" y="5343724"/>
            <a:ext cx="813333" cy="921771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295356" y="6028899"/>
            <a:ext cx="813333" cy="921771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961998" y="368764"/>
            <a:ext cx="4730515" cy="9483943"/>
            <a:chOff x="1961998" y="368764"/>
            <a:chExt cx="4730515" cy="9483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998" y="368764"/>
              <a:ext cx="4730515" cy="9483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30955" y="252317"/>
            <a:ext cx="7182772" cy="10978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925154" y="4854624"/>
            <a:ext cx="10435407" cy="493714"/>
            <a:chOff x="3925154" y="4854624"/>
            <a:chExt cx="1043540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3925154" y="4854624"/>
              <a:ext cx="1043540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12936" y="785537"/>
            <a:ext cx="4662646" cy="493714"/>
            <a:chOff x="2012936" y="785537"/>
            <a:chExt cx="4662646" cy="49371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2936" y="785537"/>
              <a:ext cx="4662646" cy="493714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45258" y="3778570"/>
            <a:ext cx="813333" cy="92177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464858" y="2429411"/>
            <a:ext cx="3562767" cy="63998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45258" y="2236071"/>
            <a:ext cx="813333" cy="9217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90953" y="3157953"/>
            <a:ext cx="4383577" cy="63998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490954" y="3972696"/>
            <a:ext cx="3201700" cy="63998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45258" y="2964610"/>
            <a:ext cx="813333" cy="9217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263938" y="2680838"/>
            <a:ext cx="4126636" cy="5536387"/>
            <a:chOff x="2263938" y="2680838"/>
            <a:chExt cx="4126636" cy="55363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63938" y="2680838"/>
              <a:ext cx="4126636" cy="553638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15804" y="1369390"/>
            <a:ext cx="4338861" cy="76663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02170" y="1903347"/>
            <a:ext cx="631261" cy="631261"/>
            <a:chOff x="5702170" y="1903347"/>
            <a:chExt cx="631261" cy="631261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02170" y="1903347"/>
              <a:ext cx="631261" cy="631261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977271" y="869537"/>
            <a:ext cx="813333" cy="92177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53598" y="1807549"/>
            <a:ext cx="813333" cy="9217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329652" y="2596071"/>
            <a:ext cx="813333" cy="9217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296618" y="1169181"/>
            <a:ext cx="217270" cy="808447"/>
            <a:chOff x="6296618" y="1169181"/>
            <a:chExt cx="217270" cy="80844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96618" y="1169181"/>
              <a:ext cx="217270" cy="8084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2022-05-02T16:25:10Z</dcterms:created>
  <dcterms:modified xsi:type="dcterms:W3CDTF">2022-05-02T16:25:10Z</dcterms:modified>
</cp:coreProperties>
</file>