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image" Target="../media/image85.png"/><Relationship Id="rId30" Type="http://schemas.openxmlformats.org/officeDocument/2006/relationships/image" Target="../media/image8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25" Type="http://schemas.openxmlformats.org/officeDocument/2006/relationships/image" Target="../media/image138.png"/><Relationship Id="rId26" Type="http://schemas.openxmlformats.org/officeDocument/2006/relationships/image" Target="../media/image139.png"/><Relationship Id="rId27" Type="http://schemas.openxmlformats.org/officeDocument/2006/relationships/image" Target="../media/image140.png"/><Relationship Id="rId28" Type="http://schemas.openxmlformats.org/officeDocument/2006/relationships/image" Target="../media/image141.png"/><Relationship Id="rId29" Type="http://schemas.openxmlformats.org/officeDocument/2006/relationships/image" Target="../media/image1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Relationship Id="rId20" Type="http://schemas.openxmlformats.org/officeDocument/2006/relationships/image" Target="../media/image161.png"/><Relationship Id="rId21" Type="http://schemas.openxmlformats.org/officeDocument/2006/relationships/image" Target="../media/image162.png"/><Relationship Id="rId22" Type="http://schemas.openxmlformats.org/officeDocument/2006/relationships/image" Target="../media/image163.png"/><Relationship Id="rId23" Type="http://schemas.openxmlformats.org/officeDocument/2006/relationships/image" Target="../media/image164.png"/><Relationship Id="rId24" Type="http://schemas.openxmlformats.org/officeDocument/2006/relationships/image" Target="../media/image165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68.png"/><Relationship Id="rId28" Type="http://schemas.openxmlformats.org/officeDocument/2006/relationships/image" Target="../media/image169.png"/><Relationship Id="rId29" Type="http://schemas.openxmlformats.org/officeDocument/2006/relationships/image" Target="../media/image170.png"/><Relationship Id="rId30" Type="http://schemas.openxmlformats.org/officeDocument/2006/relationships/image" Target="../media/image171.png"/><Relationship Id="rId31" Type="http://schemas.openxmlformats.org/officeDocument/2006/relationships/image" Target="../media/image172.png"/><Relationship Id="rId32" Type="http://schemas.openxmlformats.org/officeDocument/2006/relationships/image" Target="../media/image173.png"/><Relationship Id="rId33" Type="http://schemas.openxmlformats.org/officeDocument/2006/relationships/image" Target="../media/image174.png"/><Relationship Id="rId34" Type="http://schemas.openxmlformats.org/officeDocument/2006/relationships/image" Target="../media/image175.png"/><Relationship Id="rId35" Type="http://schemas.openxmlformats.org/officeDocument/2006/relationships/image" Target="../media/image176.png"/><Relationship Id="rId36" Type="http://schemas.openxmlformats.org/officeDocument/2006/relationships/image" Target="../media/image17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32602" y="-3747649"/>
            <a:ext cx="14808061" cy="17801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6163" y="-3927696"/>
            <a:ext cx="14808061" cy="18141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0946" y="372314"/>
            <a:ext cx="4730515" cy="9483943"/>
            <a:chOff x="1970946" y="37231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946" y="37231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5258" y="3635713"/>
            <a:ext cx="840343" cy="928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0898" y="4031885"/>
            <a:ext cx="3746673" cy="74933"/>
            <a:chOff x="2530898" y="4031885"/>
            <a:chExt cx="3746673" cy="749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0898" y="4031885"/>
              <a:ext cx="3746673" cy="74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30898" y="4911423"/>
            <a:ext cx="3746673" cy="74933"/>
            <a:chOff x="2530898" y="4911423"/>
            <a:chExt cx="3746673" cy="749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898" y="4911423"/>
              <a:ext cx="3746673" cy="749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9623" y="3010957"/>
            <a:ext cx="962193" cy="10483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2636" y="4002699"/>
            <a:ext cx="1404978" cy="10483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73990" y="6487487"/>
            <a:ext cx="2460487" cy="932982"/>
            <a:chOff x="3173990" y="6487487"/>
            <a:chExt cx="2460487" cy="932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3990" y="6487487"/>
              <a:ext cx="2460487" cy="9329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23546" y="6436961"/>
            <a:ext cx="2468536" cy="109726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45260" y="252316"/>
            <a:ext cx="5607111" cy="109345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90973" y="2397030"/>
            <a:ext cx="3009753" cy="5470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6612" y="3234743"/>
            <a:ext cx="840343" cy="9288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6612" y="4011257"/>
            <a:ext cx="840343" cy="92880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12001" y="6467487"/>
            <a:ext cx="840343" cy="9288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5258" y="2230356"/>
            <a:ext cx="840343" cy="9288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0973" y="3111888"/>
            <a:ext cx="3171273" cy="5470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90973" y="3841915"/>
            <a:ext cx="1637445" cy="5473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45258" y="2916991"/>
            <a:ext cx="840343" cy="9288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31984" y="795061"/>
            <a:ext cx="4662646" cy="493714"/>
            <a:chOff x="2031984" y="795061"/>
            <a:chExt cx="4662646" cy="493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31984" y="795061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31222" y="7547353"/>
            <a:ext cx="1346024" cy="510393"/>
            <a:chOff x="3731222" y="7547353"/>
            <a:chExt cx="1346024" cy="5103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31222" y="7547353"/>
              <a:ext cx="1346024" cy="5103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72807" y="7554425"/>
            <a:ext cx="1786649" cy="5476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45258" y="4333810"/>
            <a:ext cx="840343" cy="92880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145335" y="7343326"/>
            <a:ext cx="840343" cy="92880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90953" y="4534934"/>
            <a:ext cx="1914774" cy="547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2954" y="5769519"/>
            <a:ext cx="840343" cy="928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70946" y="372314"/>
            <a:ext cx="4730515" cy="9483943"/>
            <a:chOff x="1970946" y="372314"/>
            <a:chExt cx="4730515" cy="94839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946" y="372314"/>
              <a:ext cx="4730515" cy="94839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5258" y="3635713"/>
            <a:ext cx="840343" cy="928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0898" y="4031885"/>
            <a:ext cx="3746673" cy="74933"/>
            <a:chOff x="2530898" y="4031885"/>
            <a:chExt cx="3746673" cy="74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898" y="4031885"/>
              <a:ext cx="3746673" cy="74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30898" y="5349519"/>
            <a:ext cx="3746673" cy="74933"/>
            <a:chOff x="2530898" y="5349519"/>
            <a:chExt cx="3746673" cy="74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0898" y="5349519"/>
              <a:ext cx="3746673" cy="74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59623" y="3010957"/>
            <a:ext cx="962193" cy="10483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2636" y="4440794"/>
            <a:ext cx="1404978" cy="104835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45240" y="252317"/>
            <a:ext cx="5884437" cy="10934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0973" y="2397030"/>
            <a:ext cx="3009753" cy="5470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96612" y="3234743"/>
            <a:ext cx="840343" cy="9288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6612" y="4449352"/>
            <a:ext cx="840343" cy="9288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45258" y="2230356"/>
            <a:ext cx="840343" cy="9288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90973" y="3111888"/>
            <a:ext cx="3171273" cy="5470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90954" y="3841915"/>
            <a:ext cx="4085536" cy="547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2916991"/>
            <a:ext cx="840343" cy="9288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31984" y="795061"/>
            <a:ext cx="4662646" cy="493714"/>
            <a:chOff x="2031984" y="795061"/>
            <a:chExt cx="4662646" cy="493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1984" y="795061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42734" y="9004496"/>
            <a:ext cx="1346024" cy="510393"/>
            <a:chOff x="4942734" y="9004496"/>
            <a:chExt cx="1346024" cy="5103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42734" y="9004496"/>
              <a:ext cx="1346024" cy="51039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484319" y="9011568"/>
            <a:ext cx="1786649" cy="54764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45258" y="4333810"/>
            <a:ext cx="840343" cy="92880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56847" y="8800469"/>
            <a:ext cx="840343" cy="9288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0953" y="4534934"/>
            <a:ext cx="1914774" cy="54734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528993" y="6671423"/>
            <a:ext cx="3746673" cy="74933"/>
            <a:chOff x="2528993" y="6671423"/>
            <a:chExt cx="3746673" cy="749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28993" y="6671423"/>
              <a:ext cx="3746673" cy="749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630736" y="5762698"/>
            <a:ext cx="2455472" cy="11013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42734" y="3485214"/>
            <a:ext cx="1346024" cy="510393"/>
            <a:chOff x="4942734" y="3485214"/>
            <a:chExt cx="1346024" cy="5103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42734" y="3485214"/>
              <a:ext cx="1346024" cy="51039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484315" y="3492287"/>
            <a:ext cx="1794573" cy="54794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192954" y="5845709"/>
            <a:ext cx="840343" cy="92880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945258" y="5037143"/>
            <a:ext cx="840343" cy="92880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479525" y="5220430"/>
            <a:ext cx="2926555" cy="54733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500508" y="2874753"/>
            <a:ext cx="840343" cy="9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2954" y="5769519"/>
            <a:ext cx="840343" cy="928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70946" y="372314"/>
            <a:ext cx="4730515" cy="9483943"/>
            <a:chOff x="1970946" y="372314"/>
            <a:chExt cx="4730515" cy="94839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946" y="372314"/>
              <a:ext cx="4730515" cy="94839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5258" y="3635713"/>
            <a:ext cx="840343" cy="9288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0898" y="5406662"/>
            <a:ext cx="3746673" cy="74933"/>
            <a:chOff x="2530898" y="5406662"/>
            <a:chExt cx="3746673" cy="74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898" y="5406662"/>
              <a:ext cx="3746673" cy="749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2636" y="4497937"/>
            <a:ext cx="1404978" cy="104835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45240" y="252317"/>
            <a:ext cx="5884438" cy="10946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0973" y="2397030"/>
            <a:ext cx="3009753" cy="5470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45258" y="2230356"/>
            <a:ext cx="840343" cy="9288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0973" y="3111888"/>
            <a:ext cx="3171273" cy="5470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90954" y="3841915"/>
            <a:ext cx="4085536" cy="5470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45258" y="2916991"/>
            <a:ext cx="840343" cy="928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31984" y="795061"/>
            <a:ext cx="4662646" cy="493714"/>
            <a:chOff x="2031984" y="795061"/>
            <a:chExt cx="4662646" cy="493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1984" y="795061"/>
              <a:ext cx="4662646" cy="4937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5258" y="4333810"/>
            <a:ext cx="840343" cy="9288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0953" y="4534934"/>
            <a:ext cx="1914774" cy="54734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5037143"/>
            <a:ext cx="840343" cy="9288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79525" y="5220430"/>
            <a:ext cx="2926555" cy="5473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3990" y="6487487"/>
            <a:ext cx="2460487" cy="932982"/>
            <a:chOff x="3173990" y="6487487"/>
            <a:chExt cx="2460487" cy="9329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73990" y="6487487"/>
              <a:ext cx="2460487" cy="93298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40430" y="6530030"/>
            <a:ext cx="2136659" cy="8219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296451" y="1937800"/>
            <a:ext cx="3108802" cy="2549567"/>
            <a:chOff x="3296451" y="1937800"/>
            <a:chExt cx="3108802" cy="25495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96451" y="1937800"/>
              <a:ext cx="3108802" cy="25495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96451" y="3096611"/>
            <a:ext cx="3108802" cy="121980"/>
            <a:chOff x="3296451" y="3096611"/>
            <a:chExt cx="3108802" cy="1219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6451" y="3096611"/>
              <a:ext cx="3108802" cy="12198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68074" y="2057778"/>
            <a:ext cx="2270357" cy="112702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432836" y="3255874"/>
            <a:ext cx="2811566" cy="113842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05190" y="880204"/>
            <a:ext cx="840343" cy="9288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94541" y="2005600"/>
            <a:ext cx="840343" cy="9288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219309" y="3328725"/>
            <a:ext cx="840343" cy="92880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18348" y="4571423"/>
            <a:ext cx="840343" cy="92880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646920" y="6489519"/>
            <a:ext cx="840343" cy="9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5258" y="4092856"/>
            <a:ext cx="840343" cy="928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0955" y="252317"/>
            <a:ext cx="7728419" cy="10940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64858" y="2444649"/>
            <a:ext cx="5850067" cy="54733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5258" y="2236071"/>
            <a:ext cx="840343" cy="9288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90953" y="3049382"/>
            <a:ext cx="7041962" cy="127875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0954" y="4311744"/>
            <a:ext cx="3465970" cy="5473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45258" y="3183658"/>
            <a:ext cx="840343" cy="928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38836" y="7361680"/>
            <a:ext cx="601154" cy="585207"/>
            <a:chOff x="3638836" y="7361680"/>
            <a:chExt cx="601154" cy="585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638836" y="7361680"/>
              <a:ext cx="601154" cy="585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93987" y="7403832"/>
            <a:ext cx="601233" cy="577536"/>
            <a:chOff x="4493987" y="7403832"/>
            <a:chExt cx="601233" cy="5775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93987" y="7403832"/>
              <a:ext cx="601233" cy="577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37121" y="7388890"/>
            <a:ext cx="573483" cy="568883"/>
            <a:chOff x="3637121" y="7388890"/>
            <a:chExt cx="573483" cy="5688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7121" y="7388890"/>
              <a:ext cx="573483" cy="5688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3446" y="1665664"/>
            <a:ext cx="3585714" cy="4728153"/>
            <a:chOff x="2553446" y="1665664"/>
            <a:chExt cx="3585714" cy="47281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3446" y="1665664"/>
              <a:ext cx="3585714" cy="4728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45258" y="4824124"/>
            <a:ext cx="840343" cy="9288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5561743"/>
            <a:ext cx="840343" cy="9288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22559" y="6562908"/>
            <a:ext cx="1156692" cy="336886"/>
            <a:chOff x="2522559" y="6562908"/>
            <a:chExt cx="1156692" cy="3368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22559" y="6562908"/>
              <a:ext cx="1156692" cy="3368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02840" y="6551267"/>
            <a:ext cx="393276" cy="3494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62611" y="6638536"/>
            <a:ext cx="216650" cy="192468"/>
            <a:chOff x="3362611" y="6638536"/>
            <a:chExt cx="216650" cy="1924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3362611" y="6638536"/>
              <a:ext cx="216650" cy="1924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02364" y="8552865"/>
            <a:ext cx="761906" cy="761902"/>
            <a:chOff x="5702364" y="8552865"/>
            <a:chExt cx="761906" cy="76190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02364" y="8552865"/>
              <a:ext cx="761906" cy="76190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14399" y="1528905"/>
            <a:ext cx="840343" cy="9288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1906" y="5023125"/>
            <a:ext cx="4103516" cy="54733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79525" y="5754554"/>
            <a:ext cx="2623630" cy="54733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50619" y="6857141"/>
            <a:ext cx="840343" cy="92880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992970" y="6838094"/>
            <a:ext cx="840343" cy="92880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42809" y="8856673"/>
            <a:ext cx="840343" cy="92880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37849" y="6108945"/>
            <a:ext cx="840343" cy="9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955" y="252317"/>
            <a:ext cx="7892986" cy="10946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64858" y="2444649"/>
            <a:ext cx="3743299" cy="5473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5258" y="2236071"/>
            <a:ext cx="840343" cy="9288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90953" y="3163668"/>
            <a:ext cx="5849153" cy="5473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5258" y="2964610"/>
            <a:ext cx="840343" cy="928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17984" y="7407234"/>
            <a:ext cx="601154" cy="585207"/>
            <a:chOff x="3617984" y="7407234"/>
            <a:chExt cx="601154" cy="5852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617984" y="7407234"/>
              <a:ext cx="601154" cy="585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53446" y="1665664"/>
            <a:ext cx="3585714" cy="4728153"/>
            <a:chOff x="2553446" y="1665664"/>
            <a:chExt cx="3585714" cy="47281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3446" y="1665664"/>
              <a:ext cx="3585714" cy="47281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22559" y="6562908"/>
            <a:ext cx="1156692" cy="336886"/>
            <a:chOff x="2522559" y="6562908"/>
            <a:chExt cx="1156692" cy="3368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2559" y="6562908"/>
              <a:ext cx="1156692" cy="3368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2840" y="6551267"/>
            <a:ext cx="393276" cy="3494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62611" y="6638536"/>
            <a:ext cx="216650" cy="192468"/>
            <a:chOff x="3362611" y="6638536"/>
            <a:chExt cx="216650" cy="192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3362611" y="6638536"/>
              <a:ext cx="216650" cy="1924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77127" y="7719782"/>
            <a:ext cx="800630" cy="809057"/>
            <a:chOff x="5677127" y="7719782"/>
            <a:chExt cx="800630" cy="8090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7127" y="7719782"/>
              <a:ext cx="800630" cy="8090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02364" y="8552865"/>
            <a:ext cx="761906" cy="761902"/>
            <a:chOff x="5702364" y="8552865"/>
            <a:chExt cx="761906" cy="7619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5702364" y="8552865"/>
              <a:ext cx="761906" cy="7619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3778570"/>
            <a:ext cx="840343" cy="92880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83906" y="3958573"/>
            <a:ext cx="5212213" cy="5473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84747" y="6860734"/>
            <a:ext cx="800630" cy="809057"/>
            <a:chOff x="5684747" y="6860734"/>
            <a:chExt cx="800630" cy="8090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84747" y="6860734"/>
              <a:ext cx="800630" cy="8090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86465" y="6001075"/>
            <a:ext cx="794978" cy="794978"/>
            <a:chOff x="5686465" y="6001075"/>
            <a:chExt cx="794978" cy="79497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86465" y="6001075"/>
              <a:ext cx="794978" cy="7949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62925" y="7899924"/>
            <a:ext cx="609883" cy="442442"/>
            <a:chOff x="5762925" y="7899924"/>
            <a:chExt cx="609883" cy="4424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62925" y="7899924"/>
              <a:ext cx="609883" cy="44244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800631" y="6983878"/>
            <a:ext cx="553130" cy="553130"/>
            <a:chOff x="5800631" y="6983878"/>
            <a:chExt cx="553130" cy="55313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00631" y="6983878"/>
              <a:ext cx="553130" cy="5531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682842" y="6011210"/>
            <a:ext cx="800630" cy="809057"/>
            <a:chOff x="5682842" y="6011210"/>
            <a:chExt cx="800630" cy="8090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82842" y="6011210"/>
              <a:ext cx="800630" cy="80905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493987" y="7403832"/>
            <a:ext cx="601233" cy="577536"/>
            <a:chOff x="4493987" y="7403832"/>
            <a:chExt cx="601233" cy="57753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93987" y="7403832"/>
              <a:ext cx="601233" cy="5775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637121" y="7388890"/>
            <a:ext cx="573483" cy="568883"/>
            <a:chOff x="3637121" y="7388890"/>
            <a:chExt cx="573483" cy="56888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37121" y="7388890"/>
              <a:ext cx="573483" cy="56888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247604" y="5634769"/>
            <a:ext cx="840343" cy="92880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38080" y="6488103"/>
            <a:ext cx="840343" cy="92880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210283" y="7300790"/>
            <a:ext cx="840343" cy="9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955" y="252317"/>
            <a:ext cx="5899893" cy="10934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1522" y="2243505"/>
            <a:ext cx="4711467" cy="493714"/>
            <a:chOff x="1971522" y="2243505"/>
            <a:chExt cx="471146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1522" y="2243505"/>
              <a:ext cx="4711467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5779" y="2252588"/>
            <a:ext cx="4662646" cy="493714"/>
            <a:chOff x="2025779" y="2252588"/>
            <a:chExt cx="4662646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779" y="2252588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74841" y="3710555"/>
            <a:ext cx="4711467" cy="493714"/>
            <a:chOff x="1974841" y="3710555"/>
            <a:chExt cx="4711467" cy="493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4841" y="3710555"/>
              <a:ext cx="4711467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31984" y="3706519"/>
            <a:ext cx="4662646" cy="493714"/>
            <a:chOff x="2031984" y="3706519"/>
            <a:chExt cx="4662646" cy="493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1984" y="3706519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71522" y="5164486"/>
            <a:ext cx="4711467" cy="493714"/>
            <a:chOff x="1971522" y="5164486"/>
            <a:chExt cx="4711467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1522" y="5164486"/>
              <a:ext cx="4711467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06731" y="5145852"/>
            <a:ext cx="4662646" cy="493714"/>
            <a:chOff x="2006731" y="5145852"/>
            <a:chExt cx="4662646" cy="493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6731" y="5145852"/>
              <a:ext cx="4662646" cy="4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65317" y="6603819"/>
            <a:ext cx="4711467" cy="493714"/>
            <a:chOff x="1965317" y="6603819"/>
            <a:chExt cx="4711467" cy="493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5317" y="6603819"/>
              <a:ext cx="4711467" cy="493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22604" y="6616518"/>
            <a:ext cx="4662646" cy="493714"/>
            <a:chOff x="2022604" y="6616518"/>
            <a:chExt cx="4662646" cy="493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2604" y="6616518"/>
              <a:ext cx="4662646" cy="493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981190" y="8074486"/>
            <a:ext cx="4711467" cy="493714"/>
            <a:chOff x="1981190" y="8074486"/>
            <a:chExt cx="4711467" cy="493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1190" y="8074486"/>
              <a:ext cx="4711467" cy="493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70115" y="1290410"/>
            <a:ext cx="4404895" cy="103311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29619" y="6919648"/>
            <a:ext cx="3473710" cy="73466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46799" y="7700600"/>
            <a:ext cx="1711900" cy="52813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48666" y="5440400"/>
            <a:ext cx="3473710" cy="73466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46799" y="6221352"/>
            <a:ext cx="1711900" cy="52813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48664" y="4010747"/>
            <a:ext cx="4610037" cy="76188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46798" y="4791698"/>
            <a:ext cx="1710681" cy="5281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40131" y="2985595"/>
            <a:ext cx="719019" cy="719019"/>
            <a:chOff x="5740131" y="2985595"/>
            <a:chExt cx="719019" cy="71901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40131" y="2985595"/>
              <a:ext cx="719019" cy="7190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290112" y="3632228"/>
            <a:ext cx="4118096" cy="112443"/>
            <a:chOff x="2290112" y="3632228"/>
            <a:chExt cx="4118096" cy="1124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90112" y="3632228"/>
              <a:ext cx="4118096" cy="1124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45258" y="3778570"/>
            <a:ext cx="840343" cy="92880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64858" y="2444649"/>
            <a:ext cx="4641411" cy="547339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45258" y="2236071"/>
            <a:ext cx="840343" cy="92880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90953" y="3173192"/>
            <a:ext cx="5854334" cy="54733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490954" y="3987934"/>
            <a:ext cx="2552012" cy="54733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945258" y="2964610"/>
            <a:ext cx="840343" cy="92880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945258" y="4509838"/>
            <a:ext cx="840343" cy="928800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471906" y="4699315"/>
            <a:ext cx="3114894" cy="54733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241540" y="2907471"/>
            <a:ext cx="840343" cy="928800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70569" y="4127127"/>
            <a:ext cx="840343" cy="928800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839344" y="5343724"/>
            <a:ext cx="840343" cy="928800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295356" y="6028899"/>
            <a:ext cx="840343" cy="92880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955" y="252317"/>
            <a:ext cx="7173766" cy="1094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5258" y="3778570"/>
            <a:ext cx="840343" cy="9288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4858" y="2444649"/>
            <a:ext cx="3548561" cy="5473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5258" y="2236071"/>
            <a:ext cx="840343" cy="9288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90953" y="3173192"/>
            <a:ext cx="4380236" cy="5473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0954" y="3987934"/>
            <a:ext cx="3188949" cy="5473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45258" y="2964610"/>
            <a:ext cx="840343" cy="928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3938" y="2680838"/>
            <a:ext cx="4126636" cy="5536387"/>
            <a:chOff x="2263938" y="2680838"/>
            <a:chExt cx="4126636" cy="55363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3938" y="2680838"/>
              <a:ext cx="4126636" cy="55363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15804" y="1395819"/>
            <a:ext cx="4324381" cy="6666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02170" y="1903347"/>
            <a:ext cx="631261" cy="631261"/>
            <a:chOff x="5702170" y="1903347"/>
            <a:chExt cx="631261" cy="631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2170" y="1903347"/>
              <a:ext cx="631261" cy="6312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77271" y="869537"/>
            <a:ext cx="840343" cy="92880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53598" y="1807549"/>
            <a:ext cx="840343" cy="9288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29652" y="2596071"/>
            <a:ext cx="840343" cy="9288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2022-04-11T09:55:18Z</dcterms:created>
  <dcterms:modified xsi:type="dcterms:W3CDTF">2022-04-11T09:55:18Z</dcterms:modified>
</cp:coreProperties>
</file>