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6" r:id="rId4"/>
    <p:sldId id="287" r:id="rId5"/>
    <p:sldId id="288" r:id="rId6"/>
    <p:sldId id="289" r:id="rId7"/>
    <p:sldId id="296" r:id="rId8"/>
    <p:sldId id="290" r:id="rId9"/>
    <p:sldId id="297" r:id="rId10"/>
    <p:sldId id="291" r:id="rId11"/>
    <p:sldId id="292" r:id="rId12"/>
    <p:sldId id="293" r:id="rId13"/>
    <p:sldId id="294" r:id="rId14"/>
    <p:sldId id="295" r:id="rId15"/>
    <p:sldId id="299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815771"/>
            <a:ext cx="5529943" cy="40422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357257" y="1"/>
            <a:ext cx="5834743" cy="39478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99784" y="1043916"/>
            <a:ext cx="2582862" cy="508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972011" y="1043916"/>
            <a:ext cx="5035777" cy="22785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972011" y="3583916"/>
            <a:ext cx="5035777" cy="2540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53611" y="1043916"/>
            <a:ext cx="2058340" cy="185402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153611" y="3111866"/>
            <a:ext cx="2058340" cy="30120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3570514"/>
            <a:ext cx="3585029" cy="32874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868229" y="1738085"/>
            <a:ext cx="2946399" cy="36648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95313" y="2046288"/>
            <a:ext cx="4730750" cy="42386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857828"/>
            <a:ext cx="6096000" cy="50001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788229" y="2"/>
            <a:ext cx="5413828" cy="3164113"/>
          </a:xfrm>
          <a:custGeom>
            <a:avLst/>
            <a:gdLst>
              <a:gd name="connsiteX0" fmla="*/ 0 w 5268685"/>
              <a:gd name="connsiteY0" fmla="*/ 0 h 3164113"/>
              <a:gd name="connsiteX1" fmla="*/ 5268685 w 5268685"/>
              <a:gd name="connsiteY1" fmla="*/ 0 h 3164113"/>
              <a:gd name="connsiteX2" fmla="*/ 5268685 w 5268685"/>
              <a:gd name="connsiteY2" fmla="*/ 3164113 h 3164113"/>
              <a:gd name="connsiteX3" fmla="*/ 0 w 5268685"/>
              <a:gd name="connsiteY3" fmla="*/ 3164113 h 3164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8685" h="3164113">
                <a:moveTo>
                  <a:pt x="0" y="0"/>
                </a:moveTo>
                <a:lnTo>
                  <a:pt x="5268685" y="0"/>
                </a:lnTo>
                <a:lnTo>
                  <a:pt x="5268685" y="3164113"/>
                </a:lnTo>
                <a:lnTo>
                  <a:pt x="0" y="316411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880225" y="0"/>
            <a:ext cx="53117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79778" y="2144712"/>
            <a:ext cx="2830512" cy="25685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23543" y="1"/>
            <a:ext cx="5936343" cy="5820228"/>
          </a:xfrm>
          <a:custGeom>
            <a:avLst/>
            <a:gdLst>
              <a:gd name="connsiteX0" fmla="*/ 0 w 5936343"/>
              <a:gd name="connsiteY0" fmla="*/ 0 h 5820228"/>
              <a:gd name="connsiteX1" fmla="*/ 5936343 w 5936343"/>
              <a:gd name="connsiteY1" fmla="*/ 0 h 5820228"/>
              <a:gd name="connsiteX2" fmla="*/ 5936343 w 5936343"/>
              <a:gd name="connsiteY2" fmla="*/ 5820228 h 5820228"/>
              <a:gd name="connsiteX3" fmla="*/ 0 w 5936343"/>
              <a:gd name="connsiteY3" fmla="*/ 5820228 h 582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6343" h="5820228">
                <a:moveTo>
                  <a:pt x="0" y="0"/>
                </a:moveTo>
                <a:lnTo>
                  <a:pt x="5936343" y="0"/>
                </a:lnTo>
                <a:lnTo>
                  <a:pt x="5936343" y="5820228"/>
                </a:lnTo>
                <a:lnTo>
                  <a:pt x="0" y="58202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96548" y="1524001"/>
            <a:ext cx="4342303" cy="3810001"/>
          </a:xfrm>
          <a:custGeom>
            <a:avLst/>
            <a:gdLst>
              <a:gd name="connsiteX0" fmla="*/ 0 w 4342303"/>
              <a:gd name="connsiteY0" fmla="*/ 0 h 3810001"/>
              <a:gd name="connsiteX1" fmla="*/ 4342303 w 4342303"/>
              <a:gd name="connsiteY1" fmla="*/ 0 h 3810001"/>
              <a:gd name="connsiteX2" fmla="*/ 4342303 w 4342303"/>
              <a:gd name="connsiteY2" fmla="*/ 3810001 h 3810001"/>
              <a:gd name="connsiteX3" fmla="*/ 0 w 4342303"/>
              <a:gd name="connsiteY3" fmla="*/ 3810001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303" h="3810001">
                <a:moveTo>
                  <a:pt x="0" y="0"/>
                </a:moveTo>
                <a:lnTo>
                  <a:pt x="4342303" y="0"/>
                </a:lnTo>
                <a:lnTo>
                  <a:pt x="4342303" y="3810001"/>
                </a:lnTo>
                <a:lnTo>
                  <a:pt x="0" y="3810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363798" y="1524001"/>
            <a:ext cx="4342303" cy="3810001"/>
          </a:xfrm>
          <a:custGeom>
            <a:avLst/>
            <a:gdLst>
              <a:gd name="connsiteX0" fmla="*/ 0 w 4342303"/>
              <a:gd name="connsiteY0" fmla="*/ 0 h 3810001"/>
              <a:gd name="connsiteX1" fmla="*/ 4342303 w 4342303"/>
              <a:gd name="connsiteY1" fmla="*/ 0 h 3810001"/>
              <a:gd name="connsiteX2" fmla="*/ 4342303 w 4342303"/>
              <a:gd name="connsiteY2" fmla="*/ 3810001 h 3810001"/>
              <a:gd name="connsiteX3" fmla="*/ 0 w 4342303"/>
              <a:gd name="connsiteY3" fmla="*/ 3810001 h 38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303" h="3810001">
                <a:moveTo>
                  <a:pt x="0" y="0"/>
                </a:moveTo>
                <a:lnTo>
                  <a:pt x="4342303" y="0"/>
                </a:lnTo>
                <a:lnTo>
                  <a:pt x="4342303" y="3810001"/>
                </a:lnTo>
                <a:lnTo>
                  <a:pt x="0" y="3810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390650" y="666750"/>
            <a:ext cx="3543300" cy="3981450"/>
          </a:xfrm>
          <a:custGeom>
            <a:avLst/>
            <a:gdLst>
              <a:gd name="connsiteX0" fmla="*/ 0 w 3543300"/>
              <a:gd name="connsiteY0" fmla="*/ 0 h 3981450"/>
              <a:gd name="connsiteX1" fmla="*/ 3543300 w 3543300"/>
              <a:gd name="connsiteY1" fmla="*/ 0 h 3981450"/>
              <a:gd name="connsiteX2" fmla="*/ 3543300 w 3543300"/>
              <a:gd name="connsiteY2" fmla="*/ 3981450 h 3981450"/>
              <a:gd name="connsiteX3" fmla="*/ 0 w 3543300"/>
              <a:gd name="connsiteY3" fmla="*/ 398145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3300" h="3981450">
                <a:moveTo>
                  <a:pt x="0" y="0"/>
                </a:moveTo>
                <a:lnTo>
                  <a:pt x="3543300" y="0"/>
                </a:lnTo>
                <a:lnTo>
                  <a:pt x="3543300" y="3981450"/>
                </a:lnTo>
                <a:lnTo>
                  <a:pt x="0" y="3981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353300" y="3276600"/>
            <a:ext cx="3276600" cy="3009900"/>
          </a:xfrm>
          <a:custGeom>
            <a:avLst/>
            <a:gdLst>
              <a:gd name="connsiteX0" fmla="*/ 0 w 3276600"/>
              <a:gd name="connsiteY0" fmla="*/ 0 h 3009900"/>
              <a:gd name="connsiteX1" fmla="*/ 3276600 w 3276600"/>
              <a:gd name="connsiteY1" fmla="*/ 0 h 3009900"/>
              <a:gd name="connsiteX2" fmla="*/ 3276600 w 3276600"/>
              <a:gd name="connsiteY2" fmla="*/ 3009900 h 3009900"/>
              <a:gd name="connsiteX3" fmla="*/ 0 w 3276600"/>
              <a:gd name="connsiteY3" fmla="*/ 3009900 h 300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6600" h="3009900">
                <a:moveTo>
                  <a:pt x="0" y="0"/>
                </a:moveTo>
                <a:lnTo>
                  <a:pt x="3276600" y="0"/>
                </a:lnTo>
                <a:lnTo>
                  <a:pt x="3276600" y="3009900"/>
                </a:lnTo>
                <a:lnTo>
                  <a:pt x="0" y="300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93218" y="2382592"/>
            <a:ext cx="3078051" cy="3464416"/>
          </a:xfrm>
          <a:custGeom>
            <a:avLst/>
            <a:gdLst>
              <a:gd name="connsiteX0" fmla="*/ 0 w 3078051"/>
              <a:gd name="connsiteY0" fmla="*/ 0 h 3464416"/>
              <a:gd name="connsiteX1" fmla="*/ 3078051 w 3078051"/>
              <a:gd name="connsiteY1" fmla="*/ 0 h 3464416"/>
              <a:gd name="connsiteX2" fmla="*/ 3078051 w 3078051"/>
              <a:gd name="connsiteY2" fmla="*/ 3464416 h 3464416"/>
              <a:gd name="connsiteX3" fmla="*/ 0 w 3078051"/>
              <a:gd name="connsiteY3" fmla="*/ 3464416 h 346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051" h="3464416">
                <a:moveTo>
                  <a:pt x="0" y="0"/>
                </a:moveTo>
                <a:lnTo>
                  <a:pt x="3078051" y="0"/>
                </a:lnTo>
                <a:lnTo>
                  <a:pt x="3078051" y="3464416"/>
                </a:lnTo>
                <a:lnTo>
                  <a:pt x="0" y="3464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500057" y="3426700"/>
            <a:ext cx="3078051" cy="2420308"/>
          </a:xfrm>
          <a:custGeom>
            <a:avLst/>
            <a:gdLst>
              <a:gd name="connsiteX0" fmla="*/ 0 w 3078051"/>
              <a:gd name="connsiteY0" fmla="*/ 0 h 2420308"/>
              <a:gd name="connsiteX1" fmla="*/ 3078051 w 3078051"/>
              <a:gd name="connsiteY1" fmla="*/ 0 h 2420308"/>
              <a:gd name="connsiteX2" fmla="*/ 3078051 w 3078051"/>
              <a:gd name="connsiteY2" fmla="*/ 2420308 h 2420308"/>
              <a:gd name="connsiteX3" fmla="*/ 0 w 3078051"/>
              <a:gd name="connsiteY3" fmla="*/ 2420308 h 2420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051" h="2420308">
                <a:moveTo>
                  <a:pt x="0" y="0"/>
                </a:moveTo>
                <a:lnTo>
                  <a:pt x="3078051" y="0"/>
                </a:lnTo>
                <a:lnTo>
                  <a:pt x="3078051" y="2420308"/>
                </a:lnTo>
                <a:lnTo>
                  <a:pt x="0" y="2420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06513" y="1408113"/>
            <a:ext cx="3440112" cy="406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535886" y="1408113"/>
            <a:ext cx="1843768" cy="406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275787" y="4043966"/>
            <a:ext cx="3309870" cy="1622738"/>
          </a:xfrm>
          <a:custGeom>
            <a:avLst/>
            <a:gdLst>
              <a:gd name="connsiteX0" fmla="*/ 0 w 3309870"/>
              <a:gd name="connsiteY0" fmla="*/ 0 h 1622738"/>
              <a:gd name="connsiteX1" fmla="*/ 3309870 w 3309870"/>
              <a:gd name="connsiteY1" fmla="*/ 0 h 1622738"/>
              <a:gd name="connsiteX2" fmla="*/ 3309870 w 3309870"/>
              <a:gd name="connsiteY2" fmla="*/ 1622738 h 1622738"/>
              <a:gd name="connsiteX3" fmla="*/ 0 w 3309870"/>
              <a:gd name="connsiteY3" fmla="*/ 1622738 h 1622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870" h="1622738">
                <a:moveTo>
                  <a:pt x="0" y="0"/>
                </a:moveTo>
                <a:lnTo>
                  <a:pt x="3309870" y="0"/>
                </a:lnTo>
                <a:lnTo>
                  <a:pt x="3309870" y="1622738"/>
                </a:lnTo>
                <a:lnTo>
                  <a:pt x="0" y="16227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7868992" y="1506828"/>
            <a:ext cx="3309870" cy="4159876"/>
          </a:xfrm>
          <a:custGeom>
            <a:avLst/>
            <a:gdLst>
              <a:gd name="connsiteX0" fmla="*/ 0 w 3309870"/>
              <a:gd name="connsiteY0" fmla="*/ 0 h 4159876"/>
              <a:gd name="connsiteX1" fmla="*/ 3309870 w 3309870"/>
              <a:gd name="connsiteY1" fmla="*/ 0 h 4159876"/>
              <a:gd name="connsiteX2" fmla="*/ 3309870 w 3309870"/>
              <a:gd name="connsiteY2" fmla="*/ 4159876 h 4159876"/>
              <a:gd name="connsiteX3" fmla="*/ 0 w 3309870"/>
              <a:gd name="connsiteY3" fmla="*/ 4159876 h 415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9870" h="4159876">
                <a:moveTo>
                  <a:pt x="0" y="0"/>
                </a:moveTo>
                <a:lnTo>
                  <a:pt x="3309870" y="0"/>
                </a:lnTo>
                <a:lnTo>
                  <a:pt x="3309870" y="4159876"/>
                </a:lnTo>
                <a:lnTo>
                  <a:pt x="0" y="41598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850006" y="1056067"/>
            <a:ext cx="5087155" cy="4765184"/>
          </a:xfrm>
          <a:custGeom>
            <a:avLst/>
            <a:gdLst>
              <a:gd name="connsiteX0" fmla="*/ 0 w 5087155"/>
              <a:gd name="connsiteY0" fmla="*/ 0 h 4765184"/>
              <a:gd name="connsiteX1" fmla="*/ 5087155 w 5087155"/>
              <a:gd name="connsiteY1" fmla="*/ 0 h 4765184"/>
              <a:gd name="connsiteX2" fmla="*/ 5087155 w 5087155"/>
              <a:gd name="connsiteY2" fmla="*/ 4765184 h 4765184"/>
              <a:gd name="connsiteX3" fmla="*/ 0 w 5087155"/>
              <a:gd name="connsiteY3" fmla="*/ 4765184 h 476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7155" h="4765184">
                <a:moveTo>
                  <a:pt x="0" y="0"/>
                </a:moveTo>
                <a:lnTo>
                  <a:pt x="5087155" y="0"/>
                </a:lnTo>
                <a:lnTo>
                  <a:pt x="5087155" y="4765184"/>
                </a:lnTo>
                <a:lnTo>
                  <a:pt x="0" y="47651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62399" y="2978150"/>
            <a:ext cx="3985655" cy="3498850"/>
          </a:xfrm>
          <a:custGeom>
            <a:avLst/>
            <a:gdLst>
              <a:gd name="connsiteX0" fmla="*/ 0 w 4378818"/>
              <a:gd name="connsiteY0" fmla="*/ 0 h 3900548"/>
              <a:gd name="connsiteX1" fmla="*/ 4378818 w 4378818"/>
              <a:gd name="connsiteY1" fmla="*/ 0 h 3900548"/>
              <a:gd name="connsiteX2" fmla="*/ 4378818 w 4378818"/>
              <a:gd name="connsiteY2" fmla="*/ 3900548 h 3900548"/>
              <a:gd name="connsiteX3" fmla="*/ 0 w 4378818"/>
              <a:gd name="connsiteY3" fmla="*/ 3900548 h 39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818" h="3900548">
                <a:moveTo>
                  <a:pt x="0" y="0"/>
                </a:moveTo>
                <a:lnTo>
                  <a:pt x="4378818" y="0"/>
                </a:lnTo>
                <a:lnTo>
                  <a:pt x="4378818" y="3900548"/>
                </a:lnTo>
                <a:lnTo>
                  <a:pt x="0" y="3900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62399" y="0"/>
            <a:ext cx="3985655" cy="2720164"/>
          </a:xfrm>
          <a:custGeom>
            <a:avLst/>
            <a:gdLst>
              <a:gd name="connsiteX0" fmla="*/ 0 w 4378818"/>
              <a:gd name="connsiteY0" fmla="*/ 0 h 3900548"/>
              <a:gd name="connsiteX1" fmla="*/ 4378818 w 4378818"/>
              <a:gd name="connsiteY1" fmla="*/ 0 h 3900548"/>
              <a:gd name="connsiteX2" fmla="*/ 4378818 w 4378818"/>
              <a:gd name="connsiteY2" fmla="*/ 3900548 h 3900548"/>
              <a:gd name="connsiteX3" fmla="*/ 0 w 4378818"/>
              <a:gd name="connsiteY3" fmla="*/ 3900548 h 390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8818" h="3900548">
                <a:moveTo>
                  <a:pt x="0" y="0"/>
                </a:moveTo>
                <a:lnTo>
                  <a:pt x="4378818" y="0"/>
                </a:lnTo>
                <a:lnTo>
                  <a:pt x="4378818" y="3900548"/>
                </a:lnTo>
                <a:lnTo>
                  <a:pt x="0" y="390054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380630" y="1757291"/>
            <a:ext cx="3418449" cy="29256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03652" y="884532"/>
            <a:ext cx="3141051" cy="379844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3069359" y="1334185"/>
            <a:ext cx="1885950" cy="1885950"/>
          </a:xfrm>
          <a:custGeom>
            <a:avLst/>
            <a:gdLst>
              <a:gd name="connsiteX0" fmla="*/ 942975 w 1885950"/>
              <a:gd name="connsiteY0" fmla="*/ 0 h 1885950"/>
              <a:gd name="connsiteX1" fmla="*/ 1885950 w 1885950"/>
              <a:gd name="connsiteY1" fmla="*/ 942975 h 1885950"/>
              <a:gd name="connsiteX2" fmla="*/ 942975 w 1885950"/>
              <a:gd name="connsiteY2" fmla="*/ 1885950 h 1885950"/>
              <a:gd name="connsiteX3" fmla="*/ 0 w 1885950"/>
              <a:gd name="connsiteY3" fmla="*/ 942975 h 1885950"/>
              <a:gd name="connsiteX4" fmla="*/ 942975 w 1885950"/>
              <a:gd name="connsiteY4" fmla="*/ 0 h 188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5950" h="1885950">
                <a:moveTo>
                  <a:pt x="942975" y="0"/>
                </a:moveTo>
                <a:cubicBezTo>
                  <a:pt x="1463766" y="0"/>
                  <a:pt x="1885950" y="422184"/>
                  <a:pt x="1885950" y="942975"/>
                </a:cubicBezTo>
                <a:cubicBezTo>
                  <a:pt x="1885950" y="1463766"/>
                  <a:pt x="1463766" y="1885950"/>
                  <a:pt x="942975" y="1885950"/>
                </a:cubicBezTo>
                <a:cubicBezTo>
                  <a:pt x="422184" y="1885950"/>
                  <a:pt x="0" y="1463766"/>
                  <a:pt x="0" y="942975"/>
                </a:cubicBezTo>
                <a:cubicBezTo>
                  <a:pt x="0" y="422184"/>
                  <a:pt x="422184" y="0"/>
                  <a:pt x="942975" y="0"/>
                </a:cubicBezTo>
                <a:close/>
              </a:path>
            </a:pathLst>
          </a:custGeom>
          <a:ln w="76200">
            <a:solidFill>
              <a:schemeClr val="accent6"/>
            </a:solidFill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983473" y="342900"/>
            <a:ext cx="5162550" cy="2457450"/>
          </a:xfrm>
          <a:custGeom>
            <a:avLst/>
            <a:gdLst>
              <a:gd name="connsiteX0" fmla="*/ 0 w 5162550"/>
              <a:gd name="connsiteY0" fmla="*/ 0 h 2457450"/>
              <a:gd name="connsiteX1" fmla="*/ 5162550 w 5162550"/>
              <a:gd name="connsiteY1" fmla="*/ 0 h 2457450"/>
              <a:gd name="connsiteX2" fmla="*/ 5162550 w 5162550"/>
              <a:gd name="connsiteY2" fmla="*/ 2457450 h 2457450"/>
              <a:gd name="connsiteX3" fmla="*/ 0 w 5162550"/>
              <a:gd name="connsiteY3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2550" h="2457450">
                <a:moveTo>
                  <a:pt x="0" y="0"/>
                </a:moveTo>
                <a:lnTo>
                  <a:pt x="5162550" y="0"/>
                </a:lnTo>
                <a:lnTo>
                  <a:pt x="5162550" y="2457450"/>
                </a:lnTo>
                <a:lnTo>
                  <a:pt x="0" y="24574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6305550" y="342900"/>
            <a:ext cx="5162550" cy="5619750"/>
          </a:xfrm>
          <a:custGeom>
            <a:avLst/>
            <a:gdLst>
              <a:gd name="connsiteX0" fmla="*/ 0 w 5162550"/>
              <a:gd name="connsiteY0" fmla="*/ 0 h 5619750"/>
              <a:gd name="connsiteX1" fmla="*/ 5162550 w 5162550"/>
              <a:gd name="connsiteY1" fmla="*/ 0 h 5619750"/>
              <a:gd name="connsiteX2" fmla="*/ 5162550 w 5162550"/>
              <a:gd name="connsiteY2" fmla="*/ 5619750 h 5619750"/>
              <a:gd name="connsiteX3" fmla="*/ 0 w 5162550"/>
              <a:gd name="connsiteY3" fmla="*/ 5619750 h 561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2550" h="5619750">
                <a:moveTo>
                  <a:pt x="0" y="0"/>
                </a:moveTo>
                <a:lnTo>
                  <a:pt x="5162550" y="0"/>
                </a:lnTo>
                <a:lnTo>
                  <a:pt x="5162550" y="5619750"/>
                </a:lnTo>
                <a:lnTo>
                  <a:pt x="0" y="56197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181850" y="1"/>
            <a:ext cx="3867150" cy="4756119"/>
          </a:xfrm>
          <a:custGeom>
            <a:avLst/>
            <a:gdLst>
              <a:gd name="connsiteX0" fmla="*/ 0 w 3867150"/>
              <a:gd name="connsiteY0" fmla="*/ 0 h 4756119"/>
              <a:gd name="connsiteX1" fmla="*/ 3867150 w 3867150"/>
              <a:gd name="connsiteY1" fmla="*/ 0 h 4756119"/>
              <a:gd name="connsiteX2" fmla="*/ 3867150 w 3867150"/>
              <a:gd name="connsiteY2" fmla="*/ 4756119 h 4756119"/>
              <a:gd name="connsiteX3" fmla="*/ 0 w 3867150"/>
              <a:gd name="connsiteY3" fmla="*/ 4756119 h 4756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150" h="4756119">
                <a:moveTo>
                  <a:pt x="0" y="0"/>
                </a:moveTo>
                <a:lnTo>
                  <a:pt x="3867150" y="0"/>
                </a:lnTo>
                <a:lnTo>
                  <a:pt x="3867150" y="4756119"/>
                </a:lnTo>
                <a:lnTo>
                  <a:pt x="0" y="47561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80958" y="2038350"/>
            <a:ext cx="3581400" cy="4819650"/>
          </a:xfrm>
          <a:custGeom>
            <a:avLst/>
            <a:gdLst>
              <a:gd name="connsiteX0" fmla="*/ 0 w 3581400"/>
              <a:gd name="connsiteY0" fmla="*/ 0 h 4819650"/>
              <a:gd name="connsiteX1" fmla="*/ 3581400 w 3581400"/>
              <a:gd name="connsiteY1" fmla="*/ 0 h 4819650"/>
              <a:gd name="connsiteX2" fmla="*/ 3581400 w 3581400"/>
              <a:gd name="connsiteY2" fmla="*/ 4819650 h 4819650"/>
              <a:gd name="connsiteX3" fmla="*/ 0 w 3581400"/>
              <a:gd name="connsiteY3" fmla="*/ 4819650 h 48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4819650">
                <a:moveTo>
                  <a:pt x="0" y="0"/>
                </a:moveTo>
                <a:lnTo>
                  <a:pt x="3581400" y="0"/>
                </a:lnTo>
                <a:lnTo>
                  <a:pt x="3581400" y="4819650"/>
                </a:lnTo>
                <a:lnTo>
                  <a:pt x="0" y="4819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933950" y="3581400"/>
            <a:ext cx="3962400" cy="2724150"/>
          </a:xfrm>
          <a:custGeom>
            <a:avLst/>
            <a:gdLst>
              <a:gd name="connsiteX0" fmla="*/ 0 w 3962400"/>
              <a:gd name="connsiteY0" fmla="*/ 0 h 2724150"/>
              <a:gd name="connsiteX1" fmla="*/ 3962400 w 3962400"/>
              <a:gd name="connsiteY1" fmla="*/ 0 h 2724150"/>
              <a:gd name="connsiteX2" fmla="*/ 3962400 w 3962400"/>
              <a:gd name="connsiteY2" fmla="*/ 2724150 h 2724150"/>
              <a:gd name="connsiteX3" fmla="*/ 0 w 3962400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724150">
                <a:moveTo>
                  <a:pt x="0" y="0"/>
                </a:moveTo>
                <a:lnTo>
                  <a:pt x="3962400" y="0"/>
                </a:lnTo>
                <a:lnTo>
                  <a:pt x="3962400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9124950" y="3581400"/>
            <a:ext cx="3962400" cy="2724150"/>
          </a:xfrm>
          <a:custGeom>
            <a:avLst/>
            <a:gdLst>
              <a:gd name="connsiteX0" fmla="*/ 0 w 3962400"/>
              <a:gd name="connsiteY0" fmla="*/ 0 h 2724150"/>
              <a:gd name="connsiteX1" fmla="*/ 3962400 w 3962400"/>
              <a:gd name="connsiteY1" fmla="*/ 0 h 2724150"/>
              <a:gd name="connsiteX2" fmla="*/ 3962400 w 3962400"/>
              <a:gd name="connsiteY2" fmla="*/ 2724150 h 2724150"/>
              <a:gd name="connsiteX3" fmla="*/ 0 w 3962400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2724150">
                <a:moveTo>
                  <a:pt x="0" y="0"/>
                </a:moveTo>
                <a:lnTo>
                  <a:pt x="3962400" y="0"/>
                </a:lnTo>
                <a:lnTo>
                  <a:pt x="3962400" y="2724150"/>
                </a:lnTo>
                <a:lnTo>
                  <a:pt x="0" y="27241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704564" y="1"/>
            <a:ext cx="6593983" cy="4314985"/>
          </a:xfrm>
          <a:custGeom>
            <a:avLst/>
            <a:gdLst>
              <a:gd name="connsiteX0" fmla="*/ 0 w 6593983"/>
              <a:gd name="connsiteY0" fmla="*/ 0 h 4314985"/>
              <a:gd name="connsiteX1" fmla="*/ 6593983 w 6593983"/>
              <a:gd name="connsiteY1" fmla="*/ 0 h 4314985"/>
              <a:gd name="connsiteX2" fmla="*/ 6593983 w 6593983"/>
              <a:gd name="connsiteY2" fmla="*/ 4314985 h 4314985"/>
              <a:gd name="connsiteX3" fmla="*/ 0 w 6593983"/>
              <a:gd name="connsiteY3" fmla="*/ 4314985 h 431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3983" h="4314985">
                <a:moveTo>
                  <a:pt x="0" y="0"/>
                </a:moveTo>
                <a:lnTo>
                  <a:pt x="6593983" y="0"/>
                </a:lnTo>
                <a:lnTo>
                  <a:pt x="6593983" y="4314985"/>
                </a:lnTo>
                <a:lnTo>
                  <a:pt x="0" y="43149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276834" y="1744564"/>
            <a:ext cx="2111375" cy="2251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18510" y="942951"/>
            <a:ext cx="1787256" cy="22510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5816663" y="3517337"/>
            <a:ext cx="2153016" cy="26021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608770" y="3995639"/>
            <a:ext cx="1899796" cy="255990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26587" y="1211309"/>
            <a:ext cx="1843526" cy="230602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052277" y="2166450"/>
            <a:ext cx="1939925" cy="2109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570394" y="2166450"/>
            <a:ext cx="1939925" cy="2109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9088511" y="2166450"/>
            <a:ext cx="1939925" cy="21097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05921" y="4261851"/>
            <a:ext cx="1899455" cy="18435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496570" y="4261851"/>
            <a:ext cx="1899455" cy="18435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330143" y="2067291"/>
            <a:ext cx="1899455" cy="184352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490664" y="2194560"/>
            <a:ext cx="3236082" cy="46634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1635" y="1828801"/>
            <a:ext cx="3052568" cy="34465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558687" y="802079"/>
            <a:ext cx="6583363" cy="39957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081724" y="928467"/>
            <a:ext cx="3165524" cy="506393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031165" y="3151163"/>
            <a:ext cx="3165524" cy="28412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.pn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9" cstate="screen">
              <a:alphaModFix amt="6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8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/>
          <p:nvPr/>
        </p:nvSpPr>
        <p:spPr>
          <a:xfrm>
            <a:off x="2011680" y="1506220"/>
            <a:ext cx="8168640" cy="112077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CN" altLang="zh-CN" sz="8000" b="1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MIT </a:t>
            </a:r>
            <a:r>
              <a:rPr lang="zh-CN" altLang="zh-CN" sz="8000" b="1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6.S081</a:t>
            </a:r>
            <a:r>
              <a:rPr lang="en-US" altLang="zh-CN" sz="8000" b="1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 2021</a:t>
            </a:r>
            <a:br>
              <a:rPr lang="zh-CN" altLang="zh-CN" sz="8000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</a:br>
            <a:r>
              <a:rPr lang="zh-CN" altLang="zh-CN" sz="8000" b="1">
                <a:solidFill>
                  <a:srgbClr val="74B3FB"/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Labs</a:t>
            </a:r>
            <a:r>
              <a:rPr lang="en-US" altLang="zh-CN" sz="8000" b="1">
                <a:solidFill>
                  <a:srgbClr val="74B3FB"/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 Report</a:t>
            </a:r>
            <a:endParaRPr lang="en-US" sz="8000" b="1" spc="600" dirty="0">
              <a:solidFill>
                <a:schemeClr val="tx2"/>
              </a:solidFill>
              <a:latin typeface="Butler" panose="02070803080706020303" pitchFamily="18" charset="0"/>
              <a:ea typeface="Source Sans Pro" panose="020B0503030403020204" pitchFamily="34" charset="0"/>
            </a:endParaRPr>
          </a:p>
        </p:txBody>
      </p:sp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489700"/>
            <a:ext cx="578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>
                    <a:lumMod val="95000"/>
                  </a:schemeClr>
                </a:solidFill>
              </a:rPr>
              <a:t>仓库地址：</a:t>
            </a:r>
            <a:r>
              <a:rPr>
                <a:solidFill>
                  <a:schemeClr val="tx2">
                    <a:lumMod val="95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git@github.com:JellyYuey/MIT-6.S081.git</a:t>
            </a:r>
            <a:endParaRPr>
              <a:solidFill>
                <a:schemeClr val="tx2">
                  <a:lumMod val="95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6" name="副标题 5"/>
          <p:cNvSpPr/>
          <p:nvPr/>
        </p:nvSpPr>
        <p:spPr>
          <a:xfrm>
            <a:off x="1196260" y="3707085"/>
            <a:ext cx="9799200" cy="1472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软件工程</a:t>
            </a:r>
            <a:r>
              <a:rPr lang="en-US" altLang="zh-CN" b="1"/>
              <a:t> 2253406 </a:t>
            </a:r>
            <a:r>
              <a:rPr lang="zh-CN" altLang="en-US" b="1"/>
              <a:t>李跃跃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Lab7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Networking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889000"/>
            <a:ext cx="9282430" cy="23209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90320" y="3502660"/>
            <a:ext cx="85979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baseline="-25000">
                <a:solidFill>
                  <a:schemeClr val="tx1">
                    <a:lumMod val="50000"/>
                  </a:schemeClr>
                </a:solidFill>
              </a:rPr>
              <a:t> E1000 硬件的数据包接受与传输机制</a:t>
            </a:r>
            <a:endParaRPr lang="zh-CN" altLang="en-US" sz="4000" b="1" baseline="-25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Lab8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Locks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Memory allocator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Buffer cache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5" y="967105"/>
            <a:ext cx="8166735" cy="2787650"/>
          </a:xfrm>
          <a:prstGeom prst="rect">
            <a:avLst/>
          </a:prstGeom>
        </p:spPr>
      </p:pic>
      <p:pic>
        <p:nvPicPr>
          <p:cNvPr id="6" name="图片 5" descr="8_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95" y="3832860"/>
            <a:ext cx="8180705" cy="1753235"/>
          </a:xfrm>
          <a:prstGeom prst="rect">
            <a:avLst/>
          </a:prstGeom>
        </p:spPr>
      </p:pic>
      <p:pic>
        <p:nvPicPr>
          <p:cNvPr id="11" name="图片 10" descr="8_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395" y="5793105"/>
            <a:ext cx="8151495" cy="652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Lab9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File System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Large files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Symbolic links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15" y="1435735"/>
            <a:ext cx="8422005" cy="17430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94100" y="3333115"/>
            <a:ext cx="846582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baseline="-25000">
                <a:solidFill>
                  <a:schemeClr val="tx1">
                    <a:lumMod val="50000"/>
                  </a:schemeClr>
                </a:solidFill>
              </a:rPr>
              <a:t>在实验指南里有提到</a:t>
            </a:r>
            <a:r>
              <a:rPr lang="en-US" altLang="zh-CN" sz="4000" b="1" baseline="-25000">
                <a:solidFill>
                  <a:schemeClr val="tx1">
                    <a:lumMod val="50000"/>
                  </a:schemeClr>
                </a:solidFill>
              </a:rPr>
              <a:t>“</a:t>
            </a:r>
            <a:r>
              <a:rPr lang="zh-CN" altLang="en-US" sz="4000" b="1" baseline="-25000">
                <a:solidFill>
                  <a:schemeClr val="tx1">
                    <a:lumMod val="50000"/>
                  </a:schemeClr>
                </a:solidFill>
              </a:rPr>
              <a:t>别忘了把你 bread() 的每一个块都 brelse()</a:t>
            </a:r>
            <a:r>
              <a:rPr lang="en-US" altLang="zh-CN" sz="4000" b="1" baseline="-25000">
                <a:solidFill>
                  <a:schemeClr val="tx1">
                    <a:lumMod val="50000"/>
                  </a:schemeClr>
                </a:solidFill>
              </a:rPr>
              <a:t>”</a:t>
            </a:r>
            <a:r>
              <a:rPr lang="zh-CN" altLang="en-US" sz="4000" b="1" baseline="-25000">
                <a:solidFill>
                  <a:schemeClr val="tx1">
                    <a:lumMod val="50000"/>
                  </a:schemeClr>
                </a:solidFill>
              </a:rPr>
              <a:t> ，为什么？</a:t>
            </a:r>
            <a:endParaRPr lang="zh-CN" altLang="en-US" sz="4000" b="1" baseline="-25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Lab10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Mmap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889000"/>
            <a:ext cx="7496810" cy="3244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290320" y="4201795"/>
            <a:ext cx="846582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baseline="-25000">
                <a:solidFill>
                  <a:schemeClr val="tx1">
                    <a:lumMod val="50000"/>
                  </a:schemeClr>
                </a:solidFill>
              </a:rPr>
              <a:t>VMA 结构体的设计</a:t>
            </a:r>
            <a:endParaRPr sz="4000" b="1" baseline="-2500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图片 5" descr="lab10_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430" y="4201795"/>
            <a:ext cx="4133215" cy="2575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489700"/>
            <a:ext cx="6240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>
                    <a:lumMod val="95000"/>
                  </a:schemeClr>
                </a:solidFill>
              </a:rPr>
              <a:t>我的仓库地址：</a:t>
            </a:r>
            <a:r>
              <a:rPr>
                <a:solidFill>
                  <a:schemeClr val="tx2">
                    <a:lumMod val="95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git@github.com:JellyYuey/MIT-6.S081.git</a:t>
            </a:r>
            <a:endParaRPr>
              <a:solidFill>
                <a:schemeClr val="tx2">
                  <a:lumMod val="95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3590" y="1413510"/>
            <a:ext cx="1029017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参考代码</a:t>
            </a:r>
            <a:endParaRPr lang="zh-CN" altLang="en-US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https://github.com/PKUFlyingPig/MIT6.S081-2020fall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https://github.com/jlu-xiurui/MIT6.S081-2021-FALL/blob/master/lab8-ne</a:t>
            </a:r>
            <a:r>
              <a:rPr lang="en-US" altLang="zh-CN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t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https://github.com/Pikachudy/xv6-labs-2021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https://github.com/onevfall/MIT-6.S081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https://github.com/Baokker/my_xv6_lab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 sz="2000" b="1">
                <a:solidFill>
                  <a:schemeClr val="bg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参考教程</a:t>
            </a:r>
            <a:endParaRPr lang="zh-CN" altLang="en-US" sz="2000" b="1">
              <a:solidFill>
                <a:schemeClr val="bg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官网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：https://pdos.csail.mit.edu/6.828/2021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汉化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：http://xv6.dgs.zone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笔记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：https://fanxiao.tech/posts/2021-03-02-mit-6s081-notes/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课程翻译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：https://mit-public-courses-cn-translatio.gitbook.io/mit6-s081/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  <a:p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P Simplified Jpan" panose="020B0500000000000000" charset="-122"/>
              </a:rPr>
              <a:t>视频教程</a:t>
            </a:r>
            <a:r>
              <a:rPr lang="zh-CN" altLang="en-US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：https://www.bilibili.com/video/BV1Qi4y1o7tN/?spm_id_from=333.788&amp;vd_source=54848bbaacc95a6670b0f8ac0228b019</a:t>
            </a:r>
            <a:endParaRPr lang="zh-CN" altLang="en-US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489700"/>
            <a:ext cx="578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2">
                    <a:lumMod val="95000"/>
                  </a:schemeClr>
                </a:solidFill>
              </a:rPr>
              <a:t>仓库地址：</a:t>
            </a:r>
            <a:r>
              <a:rPr>
                <a:solidFill>
                  <a:schemeClr val="tx2">
                    <a:lumMod val="95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git@github.com:JellyYuey/MIT-6.S081.git</a:t>
            </a:r>
            <a:endParaRPr>
              <a:solidFill>
                <a:schemeClr val="tx2">
                  <a:lumMod val="95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8790" y="1917700"/>
            <a:ext cx="361505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6600" b="1">
                <a:solidFill>
                  <a:schemeClr val="tx1">
                    <a:lumMod val="50000"/>
                  </a:schemeClr>
                </a:solidFill>
                <a:sym typeface="+mn-ea"/>
              </a:rPr>
              <a:t>感谢观看</a:t>
            </a:r>
            <a:endParaRPr lang="zh-CN" altLang="en-US" sz="6600" b="1">
              <a:solidFill>
                <a:schemeClr val="tx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1196260" y="3422605"/>
            <a:ext cx="9799200" cy="47160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2024/07/26</a:t>
            </a:r>
            <a:endParaRPr lang="en-US" altLang="zh-CN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副标题 5"/>
          <p:cNvSpPr/>
          <p:nvPr/>
        </p:nvSpPr>
        <p:spPr>
          <a:xfrm>
            <a:off x="1196895" y="2922225"/>
            <a:ext cx="9799200" cy="1472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/>
              <a:t>软件工程</a:t>
            </a:r>
            <a:r>
              <a:rPr lang="en-US" altLang="zh-CN" b="1"/>
              <a:t> 2253406 </a:t>
            </a:r>
            <a:r>
              <a:rPr lang="zh-CN" altLang="en-US" b="1"/>
              <a:t>李跃跃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Lab1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：Xv6 and Unix Utilities</a:t>
            </a:r>
            <a:endParaRPr lang="zh-CN" altLang="en-US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Boot xv6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sleep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15" y="256984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pingpong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715" y="3136900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primes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9715" y="370395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find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9715" y="4271010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xargs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pic>
        <p:nvPicPr>
          <p:cNvPr id="13" name="图片 12" descr="la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880" y="1435735"/>
            <a:ext cx="7402830" cy="1514475"/>
          </a:xfrm>
          <a:prstGeom prst="rect">
            <a:avLst/>
          </a:prstGeom>
        </p:spPr>
      </p:pic>
      <p:pic>
        <p:nvPicPr>
          <p:cNvPr id="14" name="图片 13" descr="image-202307122047289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80" y="3083560"/>
            <a:ext cx="3714750" cy="1346835"/>
          </a:xfrm>
          <a:prstGeom prst="rect">
            <a:avLst/>
          </a:prstGeom>
        </p:spPr>
      </p:pic>
      <p:pic>
        <p:nvPicPr>
          <p:cNvPr id="15" name="图片 14" descr="lab1_q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880" y="4563745"/>
            <a:ext cx="7915910" cy="680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Lab2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S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ystem 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C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alls</a:t>
            </a:r>
            <a:endParaRPr lang="zh-CN" altLang="en-US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38328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System call tracking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38328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Sysinfo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11" name="图片 10" descr="lab2_q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10" y="3394075"/>
            <a:ext cx="10287000" cy="1266825"/>
          </a:xfrm>
          <a:prstGeom prst="rect">
            <a:avLst/>
          </a:prstGeom>
        </p:spPr>
      </p:pic>
      <p:pic>
        <p:nvPicPr>
          <p:cNvPr id="8" name="图片 7" descr="lab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60" y="1443990"/>
            <a:ext cx="7981950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Lab3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Page Tables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50139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Speed up system calls 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502025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Print a page table</a:t>
            </a:r>
            <a:endParaRPr lang="zh-CN" altLang="en-US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15" y="2569845"/>
            <a:ext cx="3502660" cy="829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Detecting which pages have been accessed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3" name="图片 2" descr="lab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1435735"/>
            <a:ext cx="8001000" cy="2266950"/>
          </a:xfrm>
          <a:prstGeom prst="rect">
            <a:avLst/>
          </a:prstGeom>
        </p:spPr>
      </p:pic>
      <p:pic>
        <p:nvPicPr>
          <p:cNvPr id="6" name="图片 5" descr="lab3_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3789045"/>
            <a:ext cx="8001000" cy="2586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Lab4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Traps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50139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RISC-V assembly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502025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Backtrace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15" y="2569845"/>
            <a:ext cx="350266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Alarm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95" y="1435735"/>
            <a:ext cx="7235190" cy="2864485"/>
          </a:xfrm>
          <a:prstGeom prst="rect">
            <a:avLst/>
          </a:prstGeom>
        </p:spPr>
      </p:pic>
      <p:pic>
        <p:nvPicPr>
          <p:cNvPr id="9" name="图片 8" descr="lab4_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95" y="4488815"/>
            <a:ext cx="7227570" cy="1183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Lab4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Traps</a:t>
            </a:r>
            <a:endParaRPr lang="en-US" altLang="zh-CN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50139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RISC-V assembly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002790"/>
            <a:ext cx="3502025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Backtrace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15" y="2569845"/>
            <a:ext cx="350266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Alarm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pic>
        <p:nvPicPr>
          <p:cNvPr id="3" name="图片 2" descr="4_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825" y="183515"/>
            <a:ext cx="6276975" cy="657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Lab5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Copy-on-Write Fork for xv6</a:t>
            </a:r>
            <a:endParaRPr lang="zh-CN" altLang="en-US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889000"/>
            <a:ext cx="8159115" cy="399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Lab5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Copy-on-Write Fork for xv6</a:t>
            </a:r>
            <a:endParaRPr lang="zh-CN" altLang="en-US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pic>
        <p:nvPicPr>
          <p:cNvPr id="3" name="图片 2" descr="lab5_q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0" y="1009015"/>
            <a:ext cx="7778750" cy="550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校徽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0"/>
            <a:ext cx="1071880" cy="1071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/>
        </p:nvSpPr>
        <p:spPr>
          <a:xfrm>
            <a:off x="1290390" y="18358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Lab6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</a:rPr>
              <a:t>：</a:t>
            </a:r>
            <a:r>
              <a:rPr lang="zh-CN" altLang="en-US" sz="4000">
                <a:solidFill>
                  <a:schemeClr val="tx1">
                    <a:lumMod val="5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  <a:cs typeface="HP Simplified Jpan" panose="020B0500000000000000" charset="-122"/>
                <a:sym typeface="+mn-ea"/>
              </a:rPr>
              <a:t>Multithreading</a:t>
            </a:r>
            <a:endParaRPr lang="zh-CN" altLang="en-US" sz="4000">
              <a:solidFill>
                <a:schemeClr val="tx1">
                  <a:lumMod val="50000"/>
                </a:schemeClr>
              </a:solidFill>
              <a:latin typeface="HP Simplified Jpan" panose="020B0500000000000000" charset="-122"/>
              <a:ea typeface="HP Simplified Jpan" panose="020B0500000000000000" charset="-122"/>
              <a:cs typeface="HP Simplified Jpan" panose="020B05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715" y="1435735"/>
            <a:ext cx="3112770" cy="829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latin typeface="HP Simplified Jpan" panose="020B0500000000000000" charset="-122"/>
                <a:ea typeface="HP Simplified Jpan" panose="020B0500000000000000" charset="-122"/>
              </a:rPr>
              <a:t>Uthread: switching between threads</a:t>
            </a:r>
            <a:endParaRPr lang="zh-CN" altLang="en-US" sz="2400" b="1">
              <a:solidFill>
                <a:schemeClr val="tx1"/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715" y="2402205"/>
            <a:ext cx="3112770" cy="46037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>
                    <a:lumMod val="20000"/>
                    <a:lumOff val="80000"/>
                  </a:schemeClr>
                </a:solidFill>
                <a:latin typeface="HP Simplified Jpan" panose="020B0500000000000000" charset="-122"/>
                <a:ea typeface="HP Simplified Jpan" panose="020B0500000000000000" charset="-122"/>
              </a:rPr>
              <a:t>Using threads</a:t>
            </a:r>
            <a:endParaRPr lang="en-US" altLang="zh-CN" sz="2400" b="1">
              <a:solidFill>
                <a:schemeClr val="tx1">
                  <a:lumMod val="20000"/>
                  <a:lumOff val="80000"/>
                </a:schemeClr>
              </a:solidFill>
              <a:latin typeface="HP Simplified Jpan" panose="020B0500000000000000" charset="-122"/>
              <a:ea typeface="HP Simplified Jpan" panose="020B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59715" y="2999105"/>
            <a:ext cx="3112770" cy="4603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HP Simplified Jpan" panose="020B0500000000000000" charset="-122"/>
                <a:ea typeface="HP Simplified Jpan" panose="020B0500000000000000" charset="-122"/>
                <a:sym typeface="+mn-ea"/>
              </a:rPr>
              <a:t>Barrier</a:t>
            </a:r>
            <a:endParaRPr lang="en-US" altLang="zh-CN" sz="2400" b="1">
              <a:latin typeface="HP Simplified Jpan" panose="020B0500000000000000" charset="-122"/>
              <a:ea typeface="HP Simplified Jpan" panose="020B05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90" y="1435735"/>
            <a:ext cx="8598535" cy="2219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26790" y="3842385"/>
            <a:ext cx="85979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 baseline="-25000">
                <a:solidFill>
                  <a:schemeClr val="tx1">
                    <a:lumMod val="50000"/>
                  </a:schemeClr>
                </a:solidFill>
              </a:rPr>
              <a:t>为什么RISC-V中有32个寄存器，但是swtch函数中只保存并恢复了14个寄存器？</a:t>
            </a:r>
            <a:endParaRPr lang="zh-CN" altLang="en-US" sz="4000" b="1" baseline="-2500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">
      <a:dk1>
        <a:srgbClr val="72808A"/>
      </a:dk1>
      <a:lt1>
        <a:sysClr val="window" lastClr="FFFFFF"/>
      </a:lt1>
      <a:dk2>
        <a:srgbClr val="38383C"/>
      </a:dk2>
      <a:lt2>
        <a:srgbClr val="9D877A"/>
      </a:lt2>
      <a:accent1>
        <a:srgbClr val="EF4138"/>
      </a:accent1>
      <a:accent2>
        <a:srgbClr val="EFB374"/>
      </a:accent2>
      <a:accent3>
        <a:srgbClr val="EAC8AD"/>
      </a:accent3>
      <a:accent4>
        <a:srgbClr val="DDDED6"/>
      </a:accent4>
      <a:accent5>
        <a:srgbClr val="DC522C"/>
      </a:accent5>
      <a:accent6>
        <a:srgbClr val="F9E1DB"/>
      </a:accent6>
      <a:hlink>
        <a:srgbClr val="1AA79E"/>
      </a:hlink>
      <a:folHlink>
        <a:srgbClr val="D7DF2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1388</Words>
  <Application>WPS 演示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HP Simplified Jpan</vt:lpstr>
      <vt:lpstr>Butler</vt:lpstr>
      <vt:lpstr>Source Sans Pro</vt:lpstr>
      <vt:lpstr>Wingdings</vt:lpstr>
      <vt:lpstr>微软雅黑</vt:lpstr>
      <vt:lpstr>Calibri</vt:lpstr>
      <vt:lpstr>Segoe Print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LDDX</dc:creator>
  <cp:lastModifiedBy>21064</cp:lastModifiedBy>
  <cp:revision>56</cp:revision>
  <dcterms:created xsi:type="dcterms:W3CDTF">2019-05-25T14:58:00Z</dcterms:created>
  <dcterms:modified xsi:type="dcterms:W3CDTF">2024-07-26T06:22:58Z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2052-11.1.0.10943</vt:lpwstr>
  </property>
  <property fmtid="{D5CDD505-2E9C-101B-9397-08002B2CF9AE}" pid="3" name="ICV">
    <vt:lpwstr>273689DC77934D0FBCCFBDF81166C8DC</vt:lpwstr>
  </property>
</Properties>
</file>