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861B9-C45B-1216-FD21-308A473E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6B27FF-2F2D-439C-4B71-4361845C8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252798-4C41-F45D-53BD-14F6E601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6ED42-36DE-26F7-D8D5-AE0E9812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E6206-CFE9-E7EA-A352-937EA1E2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8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4F969-F330-4206-3DBD-C3DDCE51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DE71C-37D1-7B71-0FC6-0571C5DC7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8E0F2-DF76-8E87-3B17-D7055BCA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E089C-791B-27D7-62DF-0CD9E3E3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FEC25-0523-C932-26D0-7BB4504E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4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9BADB-A556-E113-31A0-DECF2DBAE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54663-E6DE-AFB1-83C2-8EBEBA722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93427F-60BE-9AD3-F711-408822C7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FB289-A734-FFF5-5CF5-649A30F2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5DBCB-A91F-8A49-777B-BCB8094D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2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7F3F0-EB56-1F8A-AAFF-0DD0404C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14D7A-24CF-790E-AA60-8ACC0F67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7E82D-E6BC-7C50-8D95-D7398CFC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1609E-1448-2E72-A001-7BDE1AC0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E86B2-4FDB-2FFE-4D08-0460766F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2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71617-26EE-BAF3-8A74-FFC16688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B601A-A982-B10A-4C4F-D2AF09DE5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3A75B-BC62-845C-529C-2845BF6D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D96420-57F0-691B-61B2-A0110288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FB8DC-920C-B32B-D1E2-421C91AB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5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3D713-6185-D990-A02D-1F07BFF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F205B-FFFC-C274-F279-F8DB86407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7A02C-8F8D-8EC9-6DED-7FE8DA92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476B4-A908-2AED-DB31-643BB1C5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E8BC0-27F7-FBA6-D57D-B8647178D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6F8FC-5D16-C734-5753-6D65D866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3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70EAE-3716-5AFA-B1EE-686ABC74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EA5C9-CDF8-2E31-340F-374C2AFB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0D907D-3C1C-162C-72A2-08CAAE0ED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9554F3-15BD-6AED-7CF8-D698699FA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40BD3-FC6E-4661-30E2-0D8E4D572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4BA78-F0FF-4438-83FA-454CA6FC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196C9E-6EC0-70E5-16DA-FE0C617C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FC9A89-02B7-36B6-298B-5E1951E4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5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1B8E4-B331-9B3A-1B41-54E73A89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56DF67-0222-8A99-210D-82C53876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091F18-835B-B5B6-79D9-9BCBAA56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F06A22-A37B-29A4-CBE8-12D8B570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9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7C8FE7-58D0-3D27-C9BA-86A5348A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3BBC25-BC76-581B-C39F-6C929205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A1DDC-27BE-6E72-2CC4-3E594DDA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4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992E2-5F8C-FAD0-0F2E-63EA1ECD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E7779-884A-35B1-E889-174D2BFD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A0E83C-2826-BD7C-762E-8355ED7FF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4F2F9-4C54-23A4-3DEB-C91B98B0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A7535C-D1F5-8C94-ED6C-3D7F43FF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DB710-462B-5B8C-70CE-9A6D8724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0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A47CA-03C6-6F22-DA5E-D269605D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19EB68-9587-4B75-0BB2-579C2FF27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B8F81A-410D-31DC-4335-3AC5EBFD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CBBBF-E064-010B-D566-CA3B3A03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F3F7AB-24C7-3ADF-541C-E9EEA2C4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2F467-F221-DE73-8237-55447FF5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25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0B2E35-84E9-2BE5-368D-4119A7BD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B706EE-2B72-F4C5-D1E6-5B23D2E2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D4B5A-8FB5-0F59-3D92-16AAC26AF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1AD31-2403-41EF-A874-24FE298BF101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30D44-7C3A-F98F-0EC2-F8785D2A3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D8DB1-A5B0-17FD-7BAD-01A5FC206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26C2D-3D48-43E7-B99D-9B8A2796E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94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E96F44-5A01-295F-C721-9FFA7642C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74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6571375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9090183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7907735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646164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8382823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Layer No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Other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905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HTTPS, FTP, SCP, DNS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191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9316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419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18365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58652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4365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26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89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정빈 박</dc:creator>
  <cp:lastModifiedBy>정빈 박</cp:lastModifiedBy>
  <cp:revision>4</cp:revision>
  <dcterms:created xsi:type="dcterms:W3CDTF">2025-07-21T10:54:25Z</dcterms:created>
  <dcterms:modified xsi:type="dcterms:W3CDTF">2025-07-21T14:31:18Z</dcterms:modified>
</cp:coreProperties>
</file>