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306" r:id="rId4"/>
    <p:sldId id="348" r:id="rId5"/>
    <p:sldId id="341" r:id="rId6"/>
    <p:sldId id="342" r:id="rId7"/>
    <p:sldId id="343" r:id="rId8"/>
    <p:sldId id="344" r:id="rId9"/>
    <p:sldId id="295" r:id="rId10"/>
    <p:sldId id="364" r:id="rId11"/>
    <p:sldId id="351" r:id="rId12"/>
    <p:sldId id="363" r:id="rId13"/>
    <p:sldId id="302" r:id="rId14"/>
    <p:sldId id="365" r:id="rId15"/>
    <p:sldId id="332" r:id="rId16"/>
    <p:sldId id="314" r:id="rId17"/>
    <p:sldId id="315" r:id="rId18"/>
    <p:sldId id="356" r:id="rId19"/>
    <p:sldId id="358" r:id="rId20"/>
    <p:sldId id="359" r:id="rId21"/>
    <p:sldId id="360" r:id="rId22"/>
    <p:sldId id="366" r:id="rId23"/>
    <p:sldId id="361" r:id="rId24"/>
    <p:sldId id="294" r:id="rId25"/>
    <p:sldId id="333" r:id="rId26"/>
    <p:sldId id="3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gh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7540" autoAdjust="0"/>
  </p:normalViewPr>
  <p:slideViewPr>
    <p:cSldViewPr snapToGrid="0">
      <p:cViewPr varScale="1">
        <p:scale>
          <a:sx n="96" d="100"/>
          <a:sy n="96" d="100"/>
        </p:scale>
        <p:origin x="452" y="3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976BFE-2D31-4A4A-9EE9-F2AC9FC7EA7A}" type="datetime1">
              <a:rPr lang="ko-KR" altLang="en-US"/>
              <a:pPr lvl="0">
                <a:defRPr/>
              </a:pPr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A5F086-4856-408E-B0CA-99D100D335E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9DB8544-67B9-488C-8319-D5F12342C5AF}" type="datetime1">
              <a:rPr lang="ko-KR" altLang="en-US"/>
              <a:pPr lvl="0">
                <a:defRPr/>
              </a:pPr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6EBEFA7-B878-4ACB-A5DC-ED4AD8FEF96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366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0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HTML : Hyper Text Makeup Language</a:t>
            </a:r>
          </a:p>
          <a:p>
            <a:pPr>
              <a:defRPr/>
            </a:pPr>
            <a:r>
              <a:rPr lang="en-US" altLang="ko-KR"/>
              <a:t>React </a:t>
            </a:r>
            <a:r>
              <a:rPr lang="ko-KR" altLang="en-US"/>
              <a:t>쓰는 이유 </a:t>
            </a:r>
            <a:r>
              <a:rPr lang="en-US" altLang="ko-KR"/>
              <a:t>:</a:t>
            </a:r>
            <a:r>
              <a:rPr lang="ko-KR" altLang="en-US"/>
              <a:t> 컴포넌트를 재사용한 </a:t>
            </a:r>
            <a:r>
              <a:rPr lang="en-US" altLang="ko-KR"/>
              <a:t>UI</a:t>
            </a:r>
            <a:r>
              <a:rPr lang="ko-KR" altLang="en-US"/>
              <a:t> 구성 요소를 만들 수 있다</a:t>
            </a:r>
            <a:r>
              <a:rPr lang="en-US" altLang="ko-KR"/>
              <a:t>. (</a:t>
            </a:r>
            <a:r>
              <a:rPr lang="ko-KR" altLang="en-US"/>
              <a:t>유지보수에 용이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전체 페이지를 렌더링하지 않고 필요한 부분만 렌더링한다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85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packge.json : npm을 통해 설치된 패키지 목록을 관리하고 프로젝트의 정보 및 기타 실행 스크립트를 작성하는 파일입니다.</a:t>
            </a:r>
          </a:p>
          <a:p>
            <a:pPr>
              <a:defRPr/>
            </a:pPr>
            <a:r>
              <a:rPr lang="en-US" altLang="ko-KR"/>
              <a:t>npx :　npm 5.2버전부터, npx가 기본 패키지로 제공되기 시작했습니다. npx도 모듈의 일종입니다. 이 모듈은 npm을 통해 모듈을 로컬에 설치했어야만 실행시킬 수 있었던 기존 문제점의 해결책이 되었습니다. 모듈을 로컬에 저장하지 않고, 매번 최신 버전의 파일만을 임시로 불러와 실행 시킨 후에, 다시 그 파일은 없어지는 방식으로 모듈이 돌아가고 있습니다.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67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47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https://www.daleseo.com/js-asyn</a:t>
            </a:r>
          </a:p>
          <a:p>
            <a:pPr>
              <a:defRPr/>
            </a:pPr>
            <a:r>
              <a:rPr lang="ko-KR" altLang="en-US" b="1" i="0" dirty="0" err="1">
                <a:solidFill>
                  <a:srgbClr val="555555"/>
                </a:solidFill>
                <a:effectLst/>
                <a:latin typeface="AppleSDGothicNeo"/>
              </a:rPr>
              <a:t>콜백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 함수는 함수 자체를 인자로 전달하는 함수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말한다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r>
              <a:rPr lang="en-US" altLang="ko-KR" dirty="0"/>
              <a:t>c-async-await/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49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https://www.daleseo.com/js-async-async-await/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0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https://inpa.tistory.com/entry/JS-%F0%9F%93%9A-%EB%B9%84%EB%8F%99%EA%B8%B0%EC%B2%98%EB%A6%AC-async-await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8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HTML : Hyper Text Makeup Language</a:t>
            </a:r>
          </a:p>
          <a:p>
            <a:pPr>
              <a:defRPr/>
            </a:pPr>
            <a:r>
              <a:rPr lang="en-US" altLang="ko-KR"/>
              <a:t>React </a:t>
            </a:r>
            <a:r>
              <a:rPr lang="ko-KR" altLang="en-US"/>
              <a:t>쓰는 이유 </a:t>
            </a:r>
            <a:r>
              <a:rPr lang="en-US" altLang="ko-KR"/>
              <a:t>:</a:t>
            </a:r>
            <a:r>
              <a:rPr lang="ko-KR" altLang="en-US"/>
              <a:t> 컴포넌트를 재사용한 </a:t>
            </a:r>
            <a:r>
              <a:rPr lang="en-US" altLang="ko-KR"/>
              <a:t>UI</a:t>
            </a:r>
            <a:r>
              <a:rPr lang="ko-KR" altLang="en-US"/>
              <a:t> 구성 요소를 만들 수 있다</a:t>
            </a:r>
            <a:r>
              <a:rPr lang="en-US" altLang="ko-KR"/>
              <a:t>. (</a:t>
            </a:r>
            <a:r>
              <a:rPr lang="ko-KR" altLang="en-US"/>
              <a:t>유지보수에 용이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전체 페이지를 렌더링하지 않고 필요한 부분만 렌더링한다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3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컴포넌트 만들때는 </a:t>
            </a:r>
            <a:r>
              <a:rPr lang="en-US" altLang="ko-KR"/>
              <a:t>html </a:t>
            </a:r>
            <a:r>
              <a:rPr lang="ko-KR" altLang="en-US"/>
              <a:t>문법과 유사한 </a:t>
            </a:r>
            <a:r>
              <a:rPr lang="en-US" altLang="ko-KR"/>
              <a:t>jsx </a:t>
            </a:r>
            <a:r>
              <a:rPr lang="ko-KR" altLang="en-US"/>
              <a:t>를 통해 컴포넌트를 생성한다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6EBEFA7-B878-4ACB-A5DC-ED4AD8FEF96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51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png"/><Relationship Id="rId299" Type="http://schemas.openxmlformats.org/officeDocument/2006/relationships/image" Target="../media/image299.png"/><Relationship Id="rId21" Type="http://schemas.openxmlformats.org/officeDocument/2006/relationships/image" Target="../media/image21.png"/><Relationship Id="rId63" Type="http://schemas.openxmlformats.org/officeDocument/2006/relationships/image" Target="../media/image63.png"/><Relationship Id="rId159" Type="http://schemas.openxmlformats.org/officeDocument/2006/relationships/image" Target="../media/image159.png"/><Relationship Id="rId324" Type="http://schemas.openxmlformats.org/officeDocument/2006/relationships/image" Target="../media/image324.svg"/><Relationship Id="rId366" Type="http://schemas.openxmlformats.org/officeDocument/2006/relationships/image" Target="../media/image366.svg"/><Relationship Id="rId170" Type="http://schemas.openxmlformats.org/officeDocument/2006/relationships/image" Target="../media/image170.svg"/><Relationship Id="rId226" Type="http://schemas.openxmlformats.org/officeDocument/2006/relationships/image" Target="../media/image226.svg"/><Relationship Id="rId268" Type="http://schemas.openxmlformats.org/officeDocument/2006/relationships/image" Target="../media/image268.svg"/><Relationship Id="rId32" Type="http://schemas.openxmlformats.org/officeDocument/2006/relationships/image" Target="../media/image32.svg"/><Relationship Id="rId74" Type="http://schemas.openxmlformats.org/officeDocument/2006/relationships/image" Target="../media/image74.svg"/><Relationship Id="rId128" Type="http://schemas.openxmlformats.org/officeDocument/2006/relationships/image" Target="../media/image128.svg"/><Relationship Id="rId335" Type="http://schemas.openxmlformats.org/officeDocument/2006/relationships/image" Target="../media/image335.png"/><Relationship Id="rId377" Type="http://schemas.openxmlformats.org/officeDocument/2006/relationships/image" Target="../media/image377.png"/><Relationship Id="rId5" Type="http://schemas.openxmlformats.org/officeDocument/2006/relationships/image" Target="../media/image5.png"/><Relationship Id="rId181" Type="http://schemas.openxmlformats.org/officeDocument/2006/relationships/image" Target="../media/image181.png"/><Relationship Id="rId237" Type="http://schemas.openxmlformats.org/officeDocument/2006/relationships/image" Target="../media/image237.png"/><Relationship Id="rId279" Type="http://schemas.openxmlformats.org/officeDocument/2006/relationships/image" Target="../media/image279.png"/><Relationship Id="rId43" Type="http://schemas.openxmlformats.org/officeDocument/2006/relationships/image" Target="../media/image43.png"/><Relationship Id="rId139" Type="http://schemas.openxmlformats.org/officeDocument/2006/relationships/image" Target="../media/image139.png"/><Relationship Id="rId290" Type="http://schemas.openxmlformats.org/officeDocument/2006/relationships/image" Target="../media/image290.svg"/><Relationship Id="rId304" Type="http://schemas.openxmlformats.org/officeDocument/2006/relationships/image" Target="../media/image304.svg"/><Relationship Id="rId346" Type="http://schemas.openxmlformats.org/officeDocument/2006/relationships/image" Target="../media/image346.svg"/><Relationship Id="rId388" Type="http://schemas.openxmlformats.org/officeDocument/2006/relationships/image" Target="../media/image388.svg"/><Relationship Id="rId85" Type="http://schemas.openxmlformats.org/officeDocument/2006/relationships/image" Target="../media/image85.png"/><Relationship Id="rId150" Type="http://schemas.openxmlformats.org/officeDocument/2006/relationships/image" Target="../media/image150.svg"/><Relationship Id="rId192" Type="http://schemas.openxmlformats.org/officeDocument/2006/relationships/image" Target="../media/image192.svg"/><Relationship Id="rId206" Type="http://schemas.openxmlformats.org/officeDocument/2006/relationships/image" Target="../media/image206.svg"/><Relationship Id="rId248" Type="http://schemas.openxmlformats.org/officeDocument/2006/relationships/image" Target="../media/image248.svg"/><Relationship Id="rId12" Type="http://schemas.openxmlformats.org/officeDocument/2006/relationships/image" Target="../media/image12.svg"/><Relationship Id="rId108" Type="http://schemas.openxmlformats.org/officeDocument/2006/relationships/image" Target="../media/image108.svg"/><Relationship Id="rId315" Type="http://schemas.openxmlformats.org/officeDocument/2006/relationships/image" Target="../media/image315.png"/><Relationship Id="rId357" Type="http://schemas.openxmlformats.org/officeDocument/2006/relationships/image" Target="../media/image357.png"/><Relationship Id="rId54" Type="http://schemas.openxmlformats.org/officeDocument/2006/relationships/image" Target="../media/image54.svg"/><Relationship Id="rId96" Type="http://schemas.openxmlformats.org/officeDocument/2006/relationships/image" Target="../media/image96.svg"/><Relationship Id="rId161" Type="http://schemas.openxmlformats.org/officeDocument/2006/relationships/image" Target="../media/image161.png"/><Relationship Id="rId217" Type="http://schemas.openxmlformats.org/officeDocument/2006/relationships/image" Target="../media/image217.png"/><Relationship Id="rId259" Type="http://schemas.openxmlformats.org/officeDocument/2006/relationships/image" Target="../media/image259.png"/><Relationship Id="rId23" Type="http://schemas.openxmlformats.org/officeDocument/2006/relationships/image" Target="../media/image23.png"/><Relationship Id="rId119" Type="http://schemas.openxmlformats.org/officeDocument/2006/relationships/image" Target="../media/image119.png"/><Relationship Id="rId270" Type="http://schemas.openxmlformats.org/officeDocument/2006/relationships/image" Target="../media/image270.svg"/><Relationship Id="rId326" Type="http://schemas.openxmlformats.org/officeDocument/2006/relationships/image" Target="../media/image326.svg"/><Relationship Id="rId65" Type="http://schemas.openxmlformats.org/officeDocument/2006/relationships/image" Target="../media/image65.png"/><Relationship Id="rId130" Type="http://schemas.openxmlformats.org/officeDocument/2006/relationships/image" Target="../media/image130.svg"/><Relationship Id="rId368" Type="http://schemas.openxmlformats.org/officeDocument/2006/relationships/image" Target="../media/image368.svg"/><Relationship Id="rId172" Type="http://schemas.openxmlformats.org/officeDocument/2006/relationships/image" Target="../media/image172.svg"/><Relationship Id="rId228" Type="http://schemas.openxmlformats.org/officeDocument/2006/relationships/image" Target="../media/image228.svg"/><Relationship Id="rId281" Type="http://schemas.openxmlformats.org/officeDocument/2006/relationships/image" Target="../media/image281.png"/><Relationship Id="rId337" Type="http://schemas.openxmlformats.org/officeDocument/2006/relationships/image" Target="../media/image337.png"/><Relationship Id="rId34" Type="http://schemas.openxmlformats.org/officeDocument/2006/relationships/image" Target="../media/image34.svg"/><Relationship Id="rId76" Type="http://schemas.openxmlformats.org/officeDocument/2006/relationships/image" Target="../media/image76.svg"/><Relationship Id="rId141" Type="http://schemas.openxmlformats.org/officeDocument/2006/relationships/image" Target="../media/image141.png"/><Relationship Id="rId379" Type="http://schemas.openxmlformats.org/officeDocument/2006/relationships/image" Target="../media/image379.png"/><Relationship Id="rId7" Type="http://schemas.openxmlformats.org/officeDocument/2006/relationships/image" Target="../media/image7.png"/><Relationship Id="rId183" Type="http://schemas.openxmlformats.org/officeDocument/2006/relationships/image" Target="../media/image183.png"/><Relationship Id="rId239" Type="http://schemas.openxmlformats.org/officeDocument/2006/relationships/image" Target="../media/image239.png"/><Relationship Id="rId390" Type="http://schemas.openxmlformats.org/officeDocument/2006/relationships/image" Target="../media/image390.svg"/><Relationship Id="rId250" Type="http://schemas.openxmlformats.org/officeDocument/2006/relationships/image" Target="../media/image250.svg"/><Relationship Id="rId292" Type="http://schemas.openxmlformats.org/officeDocument/2006/relationships/image" Target="../media/image292.svg"/><Relationship Id="rId306" Type="http://schemas.openxmlformats.org/officeDocument/2006/relationships/image" Target="../media/image306.svg"/><Relationship Id="rId45" Type="http://schemas.openxmlformats.org/officeDocument/2006/relationships/image" Target="../media/image45.png"/><Relationship Id="rId87" Type="http://schemas.openxmlformats.org/officeDocument/2006/relationships/image" Target="../media/image87.png"/><Relationship Id="rId110" Type="http://schemas.openxmlformats.org/officeDocument/2006/relationships/image" Target="../media/image110.svg"/><Relationship Id="rId348" Type="http://schemas.openxmlformats.org/officeDocument/2006/relationships/image" Target="../media/image348.svg"/><Relationship Id="rId152" Type="http://schemas.openxmlformats.org/officeDocument/2006/relationships/image" Target="../media/image152.svg"/><Relationship Id="rId194" Type="http://schemas.openxmlformats.org/officeDocument/2006/relationships/image" Target="../media/image194.svg"/><Relationship Id="rId208" Type="http://schemas.openxmlformats.org/officeDocument/2006/relationships/image" Target="../media/image208.svg"/><Relationship Id="rId261" Type="http://schemas.openxmlformats.org/officeDocument/2006/relationships/image" Target="../media/image261.png"/><Relationship Id="rId14" Type="http://schemas.openxmlformats.org/officeDocument/2006/relationships/image" Target="../media/image14.svg"/><Relationship Id="rId56" Type="http://schemas.openxmlformats.org/officeDocument/2006/relationships/image" Target="../media/image56.svg"/><Relationship Id="rId317" Type="http://schemas.openxmlformats.org/officeDocument/2006/relationships/image" Target="../media/image317.png"/><Relationship Id="rId359" Type="http://schemas.openxmlformats.org/officeDocument/2006/relationships/image" Target="../media/image359.png"/><Relationship Id="rId98" Type="http://schemas.openxmlformats.org/officeDocument/2006/relationships/image" Target="../media/image98.svg"/><Relationship Id="rId121" Type="http://schemas.openxmlformats.org/officeDocument/2006/relationships/image" Target="../media/image121.png"/><Relationship Id="rId163" Type="http://schemas.openxmlformats.org/officeDocument/2006/relationships/image" Target="../media/image163.png"/><Relationship Id="rId219" Type="http://schemas.openxmlformats.org/officeDocument/2006/relationships/image" Target="../media/image219.png"/><Relationship Id="rId370" Type="http://schemas.openxmlformats.org/officeDocument/2006/relationships/image" Target="../media/image370.svg"/><Relationship Id="rId230" Type="http://schemas.openxmlformats.org/officeDocument/2006/relationships/image" Target="../media/image230.svg"/><Relationship Id="rId25" Type="http://schemas.openxmlformats.org/officeDocument/2006/relationships/image" Target="../media/image25.png"/><Relationship Id="rId67" Type="http://schemas.openxmlformats.org/officeDocument/2006/relationships/image" Target="../media/image67.png"/><Relationship Id="rId272" Type="http://schemas.openxmlformats.org/officeDocument/2006/relationships/image" Target="../media/image272.svg"/><Relationship Id="rId328" Type="http://schemas.openxmlformats.org/officeDocument/2006/relationships/image" Target="../media/image328.svg"/><Relationship Id="rId132" Type="http://schemas.openxmlformats.org/officeDocument/2006/relationships/image" Target="../media/image132.svg"/><Relationship Id="rId174" Type="http://schemas.openxmlformats.org/officeDocument/2006/relationships/image" Target="../media/image174.svg"/><Relationship Id="rId381" Type="http://schemas.openxmlformats.org/officeDocument/2006/relationships/image" Target="../media/image381.png"/><Relationship Id="rId241" Type="http://schemas.openxmlformats.org/officeDocument/2006/relationships/image" Target="../media/image241.png"/><Relationship Id="rId36" Type="http://schemas.openxmlformats.org/officeDocument/2006/relationships/image" Target="../media/image36.svg"/><Relationship Id="rId283" Type="http://schemas.openxmlformats.org/officeDocument/2006/relationships/image" Target="../media/image283.png"/><Relationship Id="rId339" Type="http://schemas.openxmlformats.org/officeDocument/2006/relationships/image" Target="../media/image339.png"/><Relationship Id="rId78" Type="http://schemas.openxmlformats.org/officeDocument/2006/relationships/image" Target="../media/image78.svg"/><Relationship Id="rId101" Type="http://schemas.openxmlformats.org/officeDocument/2006/relationships/image" Target="../media/image101.png"/><Relationship Id="rId143" Type="http://schemas.openxmlformats.org/officeDocument/2006/relationships/image" Target="../media/image143.png"/><Relationship Id="rId185" Type="http://schemas.openxmlformats.org/officeDocument/2006/relationships/image" Target="../media/image185.png"/><Relationship Id="rId350" Type="http://schemas.openxmlformats.org/officeDocument/2006/relationships/image" Target="../media/image350.svg"/><Relationship Id="rId9" Type="http://schemas.openxmlformats.org/officeDocument/2006/relationships/image" Target="../media/image9.png"/><Relationship Id="rId210" Type="http://schemas.openxmlformats.org/officeDocument/2006/relationships/image" Target="../media/image210.svg"/><Relationship Id="rId392" Type="http://schemas.openxmlformats.org/officeDocument/2006/relationships/image" Target="../media/image392.svg"/><Relationship Id="rId252" Type="http://schemas.openxmlformats.org/officeDocument/2006/relationships/image" Target="../media/image252.svg"/><Relationship Id="rId294" Type="http://schemas.openxmlformats.org/officeDocument/2006/relationships/image" Target="../media/image294.svg"/><Relationship Id="rId308" Type="http://schemas.openxmlformats.org/officeDocument/2006/relationships/image" Target="../media/image308.svg"/><Relationship Id="rId47" Type="http://schemas.openxmlformats.org/officeDocument/2006/relationships/image" Target="../media/image47.png"/><Relationship Id="rId89" Type="http://schemas.openxmlformats.org/officeDocument/2006/relationships/image" Target="../media/image89.png"/><Relationship Id="rId112" Type="http://schemas.openxmlformats.org/officeDocument/2006/relationships/image" Target="../media/image112.svg"/><Relationship Id="rId154" Type="http://schemas.openxmlformats.org/officeDocument/2006/relationships/image" Target="../media/image154.svg"/><Relationship Id="rId361" Type="http://schemas.openxmlformats.org/officeDocument/2006/relationships/image" Target="../media/image361.png"/><Relationship Id="rId196" Type="http://schemas.openxmlformats.org/officeDocument/2006/relationships/image" Target="../media/image196.svg"/><Relationship Id="rId16" Type="http://schemas.openxmlformats.org/officeDocument/2006/relationships/image" Target="../media/image16.svg"/><Relationship Id="rId221" Type="http://schemas.openxmlformats.org/officeDocument/2006/relationships/image" Target="../media/image221.png"/><Relationship Id="rId242" Type="http://schemas.openxmlformats.org/officeDocument/2006/relationships/image" Target="../media/image242.svg"/><Relationship Id="rId263" Type="http://schemas.openxmlformats.org/officeDocument/2006/relationships/image" Target="../media/image263.png"/><Relationship Id="rId284" Type="http://schemas.openxmlformats.org/officeDocument/2006/relationships/image" Target="../media/image284.svg"/><Relationship Id="rId319" Type="http://schemas.openxmlformats.org/officeDocument/2006/relationships/image" Target="../media/image319.png"/><Relationship Id="rId37" Type="http://schemas.openxmlformats.org/officeDocument/2006/relationships/image" Target="../media/image37.png"/><Relationship Id="rId58" Type="http://schemas.openxmlformats.org/officeDocument/2006/relationships/image" Target="../media/image58.svg"/><Relationship Id="rId79" Type="http://schemas.openxmlformats.org/officeDocument/2006/relationships/image" Target="../media/image79.png"/><Relationship Id="rId102" Type="http://schemas.openxmlformats.org/officeDocument/2006/relationships/image" Target="../media/image102.svg"/><Relationship Id="rId123" Type="http://schemas.openxmlformats.org/officeDocument/2006/relationships/image" Target="../media/image123.png"/><Relationship Id="rId144" Type="http://schemas.openxmlformats.org/officeDocument/2006/relationships/image" Target="../media/image144.svg"/><Relationship Id="rId330" Type="http://schemas.openxmlformats.org/officeDocument/2006/relationships/image" Target="../media/image330.svg"/><Relationship Id="rId90" Type="http://schemas.openxmlformats.org/officeDocument/2006/relationships/image" Target="../media/image90.svg"/><Relationship Id="rId165" Type="http://schemas.openxmlformats.org/officeDocument/2006/relationships/image" Target="../media/image165.png"/><Relationship Id="rId186" Type="http://schemas.openxmlformats.org/officeDocument/2006/relationships/image" Target="../media/image186.svg"/><Relationship Id="rId351" Type="http://schemas.openxmlformats.org/officeDocument/2006/relationships/image" Target="../media/image351.png"/><Relationship Id="rId372" Type="http://schemas.openxmlformats.org/officeDocument/2006/relationships/image" Target="../media/image372.svg"/><Relationship Id="rId393" Type="http://schemas.openxmlformats.org/officeDocument/2006/relationships/image" Target="../media/image393.png"/><Relationship Id="rId211" Type="http://schemas.openxmlformats.org/officeDocument/2006/relationships/image" Target="../media/image211.png"/><Relationship Id="rId232" Type="http://schemas.openxmlformats.org/officeDocument/2006/relationships/image" Target="../media/image232.svg"/><Relationship Id="rId253" Type="http://schemas.openxmlformats.org/officeDocument/2006/relationships/image" Target="../media/image253.png"/><Relationship Id="rId274" Type="http://schemas.openxmlformats.org/officeDocument/2006/relationships/image" Target="../media/image274.svg"/><Relationship Id="rId295" Type="http://schemas.openxmlformats.org/officeDocument/2006/relationships/image" Target="../media/image295.png"/><Relationship Id="rId309" Type="http://schemas.openxmlformats.org/officeDocument/2006/relationships/image" Target="../media/image309.png"/><Relationship Id="rId27" Type="http://schemas.openxmlformats.org/officeDocument/2006/relationships/image" Target="../media/image27.png"/><Relationship Id="rId48" Type="http://schemas.openxmlformats.org/officeDocument/2006/relationships/image" Target="../media/image48.svg"/><Relationship Id="rId69" Type="http://schemas.openxmlformats.org/officeDocument/2006/relationships/image" Target="../media/image69.png"/><Relationship Id="rId113" Type="http://schemas.openxmlformats.org/officeDocument/2006/relationships/image" Target="../media/image113.png"/><Relationship Id="rId134" Type="http://schemas.openxmlformats.org/officeDocument/2006/relationships/image" Target="../media/image134.svg"/><Relationship Id="rId320" Type="http://schemas.openxmlformats.org/officeDocument/2006/relationships/image" Target="../media/image320.svg"/><Relationship Id="rId80" Type="http://schemas.openxmlformats.org/officeDocument/2006/relationships/image" Target="../media/image80.svg"/><Relationship Id="rId155" Type="http://schemas.openxmlformats.org/officeDocument/2006/relationships/image" Target="../media/image155.png"/><Relationship Id="rId176" Type="http://schemas.openxmlformats.org/officeDocument/2006/relationships/image" Target="../media/image176.svg"/><Relationship Id="rId197" Type="http://schemas.openxmlformats.org/officeDocument/2006/relationships/image" Target="../media/image197.png"/><Relationship Id="rId341" Type="http://schemas.openxmlformats.org/officeDocument/2006/relationships/image" Target="../media/image341.png"/><Relationship Id="rId362" Type="http://schemas.openxmlformats.org/officeDocument/2006/relationships/image" Target="../media/image362.svg"/><Relationship Id="rId383" Type="http://schemas.openxmlformats.org/officeDocument/2006/relationships/image" Target="../media/image383.png"/><Relationship Id="rId201" Type="http://schemas.openxmlformats.org/officeDocument/2006/relationships/image" Target="../media/image201.png"/><Relationship Id="rId222" Type="http://schemas.openxmlformats.org/officeDocument/2006/relationships/image" Target="../media/image222.svg"/><Relationship Id="rId243" Type="http://schemas.openxmlformats.org/officeDocument/2006/relationships/image" Target="../media/image243.png"/><Relationship Id="rId264" Type="http://schemas.openxmlformats.org/officeDocument/2006/relationships/image" Target="../media/image264.svg"/><Relationship Id="rId285" Type="http://schemas.openxmlformats.org/officeDocument/2006/relationships/image" Target="../media/image285.png"/><Relationship Id="rId17" Type="http://schemas.openxmlformats.org/officeDocument/2006/relationships/image" Target="../media/image17.png"/><Relationship Id="rId38" Type="http://schemas.openxmlformats.org/officeDocument/2006/relationships/image" Target="../media/image38.svg"/><Relationship Id="rId59" Type="http://schemas.openxmlformats.org/officeDocument/2006/relationships/image" Target="../media/image59.png"/><Relationship Id="rId103" Type="http://schemas.openxmlformats.org/officeDocument/2006/relationships/image" Target="../media/image103.png"/><Relationship Id="rId124" Type="http://schemas.openxmlformats.org/officeDocument/2006/relationships/image" Target="../media/image124.svg"/><Relationship Id="rId310" Type="http://schemas.openxmlformats.org/officeDocument/2006/relationships/image" Target="../media/image310.svg"/><Relationship Id="rId70" Type="http://schemas.openxmlformats.org/officeDocument/2006/relationships/image" Target="../media/image70.svg"/><Relationship Id="rId91" Type="http://schemas.openxmlformats.org/officeDocument/2006/relationships/image" Target="../media/image91.png"/><Relationship Id="rId145" Type="http://schemas.openxmlformats.org/officeDocument/2006/relationships/image" Target="../media/image145.png"/><Relationship Id="rId166" Type="http://schemas.openxmlformats.org/officeDocument/2006/relationships/image" Target="../media/image166.svg"/><Relationship Id="rId187" Type="http://schemas.openxmlformats.org/officeDocument/2006/relationships/image" Target="../media/image187.png"/><Relationship Id="rId331" Type="http://schemas.openxmlformats.org/officeDocument/2006/relationships/image" Target="../media/image331.png"/><Relationship Id="rId352" Type="http://schemas.openxmlformats.org/officeDocument/2006/relationships/image" Target="../media/image352.svg"/><Relationship Id="rId373" Type="http://schemas.openxmlformats.org/officeDocument/2006/relationships/image" Target="../media/image373.png"/><Relationship Id="rId394" Type="http://schemas.openxmlformats.org/officeDocument/2006/relationships/image" Target="../media/image394.svg"/><Relationship Id="rId1" Type="http://schemas.openxmlformats.org/officeDocument/2006/relationships/slideMaster" Target="../slideMasters/slideMaster1.xml"/><Relationship Id="rId212" Type="http://schemas.openxmlformats.org/officeDocument/2006/relationships/image" Target="../media/image212.svg"/><Relationship Id="rId233" Type="http://schemas.openxmlformats.org/officeDocument/2006/relationships/image" Target="../media/image233.png"/><Relationship Id="rId254" Type="http://schemas.openxmlformats.org/officeDocument/2006/relationships/image" Target="../media/image254.svg"/><Relationship Id="rId28" Type="http://schemas.openxmlformats.org/officeDocument/2006/relationships/image" Target="../media/image28.svg"/><Relationship Id="rId49" Type="http://schemas.openxmlformats.org/officeDocument/2006/relationships/image" Target="../media/image49.png"/><Relationship Id="rId114" Type="http://schemas.openxmlformats.org/officeDocument/2006/relationships/image" Target="../media/image114.svg"/><Relationship Id="rId275" Type="http://schemas.openxmlformats.org/officeDocument/2006/relationships/image" Target="../media/image275.png"/><Relationship Id="rId296" Type="http://schemas.openxmlformats.org/officeDocument/2006/relationships/image" Target="../media/image296.svg"/><Relationship Id="rId300" Type="http://schemas.openxmlformats.org/officeDocument/2006/relationships/image" Target="../media/image300.svg"/><Relationship Id="rId60" Type="http://schemas.openxmlformats.org/officeDocument/2006/relationships/image" Target="../media/image60.svg"/><Relationship Id="rId81" Type="http://schemas.openxmlformats.org/officeDocument/2006/relationships/image" Target="../media/image81.png"/><Relationship Id="rId135" Type="http://schemas.openxmlformats.org/officeDocument/2006/relationships/image" Target="../media/image135.png"/><Relationship Id="rId156" Type="http://schemas.openxmlformats.org/officeDocument/2006/relationships/image" Target="../media/image156.svg"/><Relationship Id="rId177" Type="http://schemas.openxmlformats.org/officeDocument/2006/relationships/image" Target="../media/image177.png"/><Relationship Id="rId198" Type="http://schemas.openxmlformats.org/officeDocument/2006/relationships/image" Target="../media/image198.svg"/><Relationship Id="rId321" Type="http://schemas.openxmlformats.org/officeDocument/2006/relationships/image" Target="../media/image321.png"/><Relationship Id="rId342" Type="http://schemas.openxmlformats.org/officeDocument/2006/relationships/image" Target="../media/image342.svg"/><Relationship Id="rId363" Type="http://schemas.openxmlformats.org/officeDocument/2006/relationships/image" Target="../media/image363.png"/><Relationship Id="rId384" Type="http://schemas.openxmlformats.org/officeDocument/2006/relationships/image" Target="../media/image384.svg"/><Relationship Id="rId202" Type="http://schemas.openxmlformats.org/officeDocument/2006/relationships/image" Target="../media/image202.svg"/><Relationship Id="rId223" Type="http://schemas.openxmlformats.org/officeDocument/2006/relationships/image" Target="../media/image223.png"/><Relationship Id="rId244" Type="http://schemas.openxmlformats.org/officeDocument/2006/relationships/image" Target="../media/image244.svg"/><Relationship Id="rId18" Type="http://schemas.openxmlformats.org/officeDocument/2006/relationships/image" Target="../media/image18.svg"/><Relationship Id="rId39" Type="http://schemas.openxmlformats.org/officeDocument/2006/relationships/image" Target="../media/image39.png"/><Relationship Id="rId265" Type="http://schemas.openxmlformats.org/officeDocument/2006/relationships/image" Target="../media/image265.png"/><Relationship Id="rId286" Type="http://schemas.openxmlformats.org/officeDocument/2006/relationships/image" Target="../media/image286.svg"/><Relationship Id="rId50" Type="http://schemas.openxmlformats.org/officeDocument/2006/relationships/image" Target="../media/image50.svg"/><Relationship Id="rId104" Type="http://schemas.openxmlformats.org/officeDocument/2006/relationships/image" Target="../media/image104.svg"/><Relationship Id="rId125" Type="http://schemas.openxmlformats.org/officeDocument/2006/relationships/image" Target="../media/image125.png"/><Relationship Id="rId146" Type="http://schemas.openxmlformats.org/officeDocument/2006/relationships/image" Target="../media/image146.svg"/><Relationship Id="rId167" Type="http://schemas.openxmlformats.org/officeDocument/2006/relationships/image" Target="../media/image167.png"/><Relationship Id="rId188" Type="http://schemas.openxmlformats.org/officeDocument/2006/relationships/image" Target="../media/image188.svg"/><Relationship Id="rId311" Type="http://schemas.openxmlformats.org/officeDocument/2006/relationships/image" Target="../media/image311.png"/><Relationship Id="rId332" Type="http://schemas.openxmlformats.org/officeDocument/2006/relationships/image" Target="../media/image332.svg"/><Relationship Id="rId353" Type="http://schemas.openxmlformats.org/officeDocument/2006/relationships/image" Target="../media/image353.png"/><Relationship Id="rId374" Type="http://schemas.openxmlformats.org/officeDocument/2006/relationships/image" Target="../media/image374.svg"/><Relationship Id="rId395" Type="http://schemas.openxmlformats.org/officeDocument/2006/relationships/image" Target="../media/image395.png"/><Relationship Id="rId71" Type="http://schemas.openxmlformats.org/officeDocument/2006/relationships/image" Target="../media/image71.png"/><Relationship Id="rId92" Type="http://schemas.openxmlformats.org/officeDocument/2006/relationships/image" Target="../media/image92.svg"/><Relationship Id="rId213" Type="http://schemas.openxmlformats.org/officeDocument/2006/relationships/image" Target="../media/image213.png"/><Relationship Id="rId234" Type="http://schemas.openxmlformats.org/officeDocument/2006/relationships/image" Target="../media/image234.svg"/><Relationship Id="rId2" Type="http://schemas.openxmlformats.org/officeDocument/2006/relationships/image" Target="../media/image2.png"/><Relationship Id="rId29" Type="http://schemas.openxmlformats.org/officeDocument/2006/relationships/image" Target="../media/image29.png"/><Relationship Id="rId255" Type="http://schemas.openxmlformats.org/officeDocument/2006/relationships/image" Target="../media/image255.png"/><Relationship Id="rId276" Type="http://schemas.openxmlformats.org/officeDocument/2006/relationships/image" Target="../media/image276.svg"/><Relationship Id="rId297" Type="http://schemas.openxmlformats.org/officeDocument/2006/relationships/image" Target="../media/image297.png"/><Relationship Id="rId40" Type="http://schemas.openxmlformats.org/officeDocument/2006/relationships/image" Target="../media/image40.svg"/><Relationship Id="rId115" Type="http://schemas.openxmlformats.org/officeDocument/2006/relationships/image" Target="../media/image115.png"/><Relationship Id="rId136" Type="http://schemas.openxmlformats.org/officeDocument/2006/relationships/image" Target="../media/image136.svg"/><Relationship Id="rId157" Type="http://schemas.openxmlformats.org/officeDocument/2006/relationships/image" Target="../media/image157.png"/><Relationship Id="rId178" Type="http://schemas.openxmlformats.org/officeDocument/2006/relationships/image" Target="../media/image178.svg"/><Relationship Id="rId301" Type="http://schemas.openxmlformats.org/officeDocument/2006/relationships/image" Target="../media/image301.png"/><Relationship Id="rId322" Type="http://schemas.openxmlformats.org/officeDocument/2006/relationships/image" Target="../media/image322.svg"/><Relationship Id="rId343" Type="http://schemas.openxmlformats.org/officeDocument/2006/relationships/image" Target="../media/image343.png"/><Relationship Id="rId364" Type="http://schemas.openxmlformats.org/officeDocument/2006/relationships/image" Target="../media/image364.svg"/><Relationship Id="rId61" Type="http://schemas.openxmlformats.org/officeDocument/2006/relationships/image" Target="../media/image61.png"/><Relationship Id="rId82" Type="http://schemas.openxmlformats.org/officeDocument/2006/relationships/image" Target="../media/image82.svg"/><Relationship Id="rId199" Type="http://schemas.openxmlformats.org/officeDocument/2006/relationships/image" Target="../media/image199.png"/><Relationship Id="rId203" Type="http://schemas.openxmlformats.org/officeDocument/2006/relationships/image" Target="../media/image203.png"/><Relationship Id="rId385" Type="http://schemas.openxmlformats.org/officeDocument/2006/relationships/image" Target="../media/image385.png"/><Relationship Id="rId19" Type="http://schemas.openxmlformats.org/officeDocument/2006/relationships/image" Target="../media/image19.png"/><Relationship Id="rId224" Type="http://schemas.openxmlformats.org/officeDocument/2006/relationships/image" Target="../media/image224.svg"/><Relationship Id="rId245" Type="http://schemas.openxmlformats.org/officeDocument/2006/relationships/image" Target="../media/image245.png"/><Relationship Id="rId266" Type="http://schemas.openxmlformats.org/officeDocument/2006/relationships/image" Target="../media/image266.svg"/><Relationship Id="rId287" Type="http://schemas.openxmlformats.org/officeDocument/2006/relationships/image" Target="../media/image287.png"/><Relationship Id="rId30" Type="http://schemas.openxmlformats.org/officeDocument/2006/relationships/image" Target="../media/image30.svg"/><Relationship Id="rId105" Type="http://schemas.openxmlformats.org/officeDocument/2006/relationships/image" Target="../media/image105.png"/><Relationship Id="rId126" Type="http://schemas.openxmlformats.org/officeDocument/2006/relationships/image" Target="../media/image126.svg"/><Relationship Id="rId147" Type="http://schemas.openxmlformats.org/officeDocument/2006/relationships/image" Target="../media/image147.png"/><Relationship Id="rId168" Type="http://schemas.openxmlformats.org/officeDocument/2006/relationships/image" Target="../media/image168.svg"/><Relationship Id="rId312" Type="http://schemas.openxmlformats.org/officeDocument/2006/relationships/image" Target="../media/image312.svg"/><Relationship Id="rId333" Type="http://schemas.openxmlformats.org/officeDocument/2006/relationships/image" Target="../media/image333.png"/><Relationship Id="rId354" Type="http://schemas.openxmlformats.org/officeDocument/2006/relationships/image" Target="../media/image354.svg"/><Relationship Id="rId51" Type="http://schemas.openxmlformats.org/officeDocument/2006/relationships/image" Target="../media/image51.png"/><Relationship Id="rId72" Type="http://schemas.openxmlformats.org/officeDocument/2006/relationships/image" Target="../media/image72.svg"/><Relationship Id="rId93" Type="http://schemas.openxmlformats.org/officeDocument/2006/relationships/image" Target="../media/image93.png"/><Relationship Id="rId189" Type="http://schemas.openxmlformats.org/officeDocument/2006/relationships/image" Target="../media/image189.png"/><Relationship Id="rId375" Type="http://schemas.openxmlformats.org/officeDocument/2006/relationships/image" Target="../media/image375.png"/><Relationship Id="rId396" Type="http://schemas.openxmlformats.org/officeDocument/2006/relationships/image" Target="../media/image396.svg"/><Relationship Id="rId3" Type="http://schemas.openxmlformats.org/officeDocument/2006/relationships/image" Target="../media/image3.png"/><Relationship Id="rId214" Type="http://schemas.openxmlformats.org/officeDocument/2006/relationships/image" Target="../media/image214.svg"/><Relationship Id="rId235" Type="http://schemas.openxmlformats.org/officeDocument/2006/relationships/image" Target="../media/image235.png"/><Relationship Id="rId256" Type="http://schemas.openxmlformats.org/officeDocument/2006/relationships/image" Target="../media/image256.svg"/><Relationship Id="rId277" Type="http://schemas.openxmlformats.org/officeDocument/2006/relationships/image" Target="../media/image277.png"/><Relationship Id="rId298" Type="http://schemas.openxmlformats.org/officeDocument/2006/relationships/image" Target="../media/image298.svg"/><Relationship Id="rId116" Type="http://schemas.openxmlformats.org/officeDocument/2006/relationships/image" Target="../media/image116.svg"/><Relationship Id="rId137" Type="http://schemas.openxmlformats.org/officeDocument/2006/relationships/image" Target="../media/image137.png"/><Relationship Id="rId158" Type="http://schemas.openxmlformats.org/officeDocument/2006/relationships/image" Target="../media/image158.svg"/><Relationship Id="rId302" Type="http://schemas.openxmlformats.org/officeDocument/2006/relationships/image" Target="../media/image302.svg"/><Relationship Id="rId323" Type="http://schemas.openxmlformats.org/officeDocument/2006/relationships/image" Target="../media/image323.png"/><Relationship Id="rId344" Type="http://schemas.openxmlformats.org/officeDocument/2006/relationships/image" Target="../media/image344.sv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62" Type="http://schemas.openxmlformats.org/officeDocument/2006/relationships/image" Target="../media/image62.svg"/><Relationship Id="rId83" Type="http://schemas.openxmlformats.org/officeDocument/2006/relationships/image" Target="../media/image83.png"/><Relationship Id="rId179" Type="http://schemas.openxmlformats.org/officeDocument/2006/relationships/image" Target="../media/image179.png"/><Relationship Id="rId365" Type="http://schemas.openxmlformats.org/officeDocument/2006/relationships/image" Target="../media/image365.png"/><Relationship Id="rId386" Type="http://schemas.openxmlformats.org/officeDocument/2006/relationships/image" Target="../media/image386.svg"/><Relationship Id="rId190" Type="http://schemas.openxmlformats.org/officeDocument/2006/relationships/image" Target="../media/image190.svg"/><Relationship Id="rId204" Type="http://schemas.openxmlformats.org/officeDocument/2006/relationships/image" Target="../media/image204.svg"/><Relationship Id="rId225" Type="http://schemas.openxmlformats.org/officeDocument/2006/relationships/image" Target="../media/image225.png"/><Relationship Id="rId246" Type="http://schemas.openxmlformats.org/officeDocument/2006/relationships/image" Target="../media/image246.svg"/><Relationship Id="rId267" Type="http://schemas.openxmlformats.org/officeDocument/2006/relationships/image" Target="../media/image267.png"/><Relationship Id="rId288" Type="http://schemas.openxmlformats.org/officeDocument/2006/relationships/image" Target="../media/image288.svg"/><Relationship Id="rId106" Type="http://schemas.openxmlformats.org/officeDocument/2006/relationships/image" Target="../media/image106.svg"/><Relationship Id="rId127" Type="http://schemas.openxmlformats.org/officeDocument/2006/relationships/image" Target="../media/image127.png"/><Relationship Id="rId313" Type="http://schemas.openxmlformats.org/officeDocument/2006/relationships/image" Target="../media/image313.png"/><Relationship Id="rId10" Type="http://schemas.openxmlformats.org/officeDocument/2006/relationships/image" Target="../media/image10.svg"/><Relationship Id="rId31" Type="http://schemas.openxmlformats.org/officeDocument/2006/relationships/image" Target="../media/image31.png"/><Relationship Id="rId52" Type="http://schemas.openxmlformats.org/officeDocument/2006/relationships/image" Target="../media/image52.svg"/><Relationship Id="rId73" Type="http://schemas.openxmlformats.org/officeDocument/2006/relationships/image" Target="../media/image73.png"/><Relationship Id="rId94" Type="http://schemas.openxmlformats.org/officeDocument/2006/relationships/image" Target="../media/image94.svg"/><Relationship Id="rId148" Type="http://schemas.openxmlformats.org/officeDocument/2006/relationships/image" Target="../media/image148.svg"/><Relationship Id="rId169" Type="http://schemas.openxmlformats.org/officeDocument/2006/relationships/image" Target="../media/image169.png"/><Relationship Id="rId334" Type="http://schemas.openxmlformats.org/officeDocument/2006/relationships/image" Target="../media/image334.svg"/><Relationship Id="rId355" Type="http://schemas.openxmlformats.org/officeDocument/2006/relationships/image" Target="../media/image355.png"/><Relationship Id="rId376" Type="http://schemas.openxmlformats.org/officeDocument/2006/relationships/image" Target="../media/image376.svg"/><Relationship Id="rId4" Type="http://schemas.openxmlformats.org/officeDocument/2006/relationships/image" Target="../media/image4.png"/><Relationship Id="rId180" Type="http://schemas.openxmlformats.org/officeDocument/2006/relationships/image" Target="../media/image180.svg"/><Relationship Id="rId215" Type="http://schemas.openxmlformats.org/officeDocument/2006/relationships/image" Target="../media/image215.png"/><Relationship Id="rId236" Type="http://schemas.openxmlformats.org/officeDocument/2006/relationships/image" Target="../media/image236.svg"/><Relationship Id="rId257" Type="http://schemas.openxmlformats.org/officeDocument/2006/relationships/image" Target="../media/image257.png"/><Relationship Id="rId278" Type="http://schemas.openxmlformats.org/officeDocument/2006/relationships/image" Target="../media/image278.svg"/><Relationship Id="rId303" Type="http://schemas.openxmlformats.org/officeDocument/2006/relationships/image" Target="../media/image303.png"/><Relationship Id="rId42" Type="http://schemas.openxmlformats.org/officeDocument/2006/relationships/image" Target="../media/image42.svg"/><Relationship Id="rId84" Type="http://schemas.openxmlformats.org/officeDocument/2006/relationships/image" Target="../media/image84.svg"/><Relationship Id="rId138" Type="http://schemas.openxmlformats.org/officeDocument/2006/relationships/image" Target="../media/image138.svg"/><Relationship Id="rId345" Type="http://schemas.openxmlformats.org/officeDocument/2006/relationships/image" Target="../media/image345.png"/><Relationship Id="rId387" Type="http://schemas.openxmlformats.org/officeDocument/2006/relationships/image" Target="../media/image387.png"/><Relationship Id="rId191" Type="http://schemas.openxmlformats.org/officeDocument/2006/relationships/image" Target="../media/image191.png"/><Relationship Id="rId205" Type="http://schemas.openxmlformats.org/officeDocument/2006/relationships/image" Target="../media/image205.png"/><Relationship Id="rId247" Type="http://schemas.openxmlformats.org/officeDocument/2006/relationships/image" Target="../media/image247.png"/><Relationship Id="rId107" Type="http://schemas.openxmlformats.org/officeDocument/2006/relationships/image" Target="../media/image107.png"/><Relationship Id="rId289" Type="http://schemas.openxmlformats.org/officeDocument/2006/relationships/image" Target="../media/image289.png"/><Relationship Id="rId11" Type="http://schemas.openxmlformats.org/officeDocument/2006/relationships/image" Target="../media/image11.png"/><Relationship Id="rId53" Type="http://schemas.openxmlformats.org/officeDocument/2006/relationships/image" Target="../media/image53.png"/><Relationship Id="rId149" Type="http://schemas.openxmlformats.org/officeDocument/2006/relationships/image" Target="../media/image149.png"/><Relationship Id="rId314" Type="http://schemas.openxmlformats.org/officeDocument/2006/relationships/image" Target="../media/image314.svg"/><Relationship Id="rId356" Type="http://schemas.openxmlformats.org/officeDocument/2006/relationships/image" Target="../media/image356.svg"/><Relationship Id="rId95" Type="http://schemas.openxmlformats.org/officeDocument/2006/relationships/image" Target="../media/image95.png"/><Relationship Id="rId160" Type="http://schemas.openxmlformats.org/officeDocument/2006/relationships/image" Target="../media/image160.svg"/><Relationship Id="rId216" Type="http://schemas.openxmlformats.org/officeDocument/2006/relationships/image" Target="../media/image216.svg"/><Relationship Id="rId258" Type="http://schemas.openxmlformats.org/officeDocument/2006/relationships/image" Target="../media/image258.svg"/><Relationship Id="rId22" Type="http://schemas.openxmlformats.org/officeDocument/2006/relationships/image" Target="../media/image22.svg"/><Relationship Id="rId64" Type="http://schemas.openxmlformats.org/officeDocument/2006/relationships/image" Target="../media/image64.svg"/><Relationship Id="rId118" Type="http://schemas.openxmlformats.org/officeDocument/2006/relationships/image" Target="../media/image118.svg"/><Relationship Id="rId325" Type="http://schemas.openxmlformats.org/officeDocument/2006/relationships/image" Target="../media/image325.png"/><Relationship Id="rId367" Type="http://schemas.openxmlformats.org/officeDocument/2006/relationships/image" Target="../media/image367.png"/><Relationship Id="rId171" Type="http://schemas.openxmlformats.org/officeDocument/2006/relationships/image" Target="../media/image171.png"/><Relationship Id="rId227" Type="http://schemas.openxmlformats.org/officeDocument/2006/relationships/image" Target="../media/image227.png"/><Relationship Id="rId269" Type="http://schemas.openxmlformats.org/officeDocument/2006/relationships/image" Target="../media/image269.png"/><Relationship Id="rId33" Type="http://schemas.openxmlformats.org/officeDocument/2006/relationships/image" Target="../media/image33.png"/><Relationship Id="rId129" Type="http://schemas.openxmlformats.org/officeDocument/2006/relationships/image" Target="../media/image129.png"/><Relationship Id="rId280" Type="http://schemas.openxmlformats.org/officeDocument/2006/relationships/image" Target="../media/image280.svg"/><Relationship Id="rId336" Type="http://schemas.openxmlformats.org/officeDocument/2006/relationships/image" Target="../media/image336.svg"/><Relationship Id="rId75" Type="http://schemas.openxmlformats.org/officeDocument/2006/relationships/image" Target="../media/image75.png"/><Relationship Id="rId140" Type="http://schemas.openxmlformats.org/officeDocument/2006/relationships/image" Target="../media/image140.svg"/><Relationship Id="rId182" Type="http://schemas.openxmlformats.org/officeDocument/2006/relationships/image" Target="../media/image182.svg"/><Relationship Id="rId378" Type="http://schemas.openxmlformats.org/officeDocument/2006/relationships/image" Target="../media/image378.svg"/><Relationship Id="rId6" Type="http://schemas.openxmlformats.org/officeDocument/2006/relationships/image" Target="../media/image6.svg"/><Relationship Id="rId238" Type="http://schemas.openxmlformats.org/officeDocument/2006/relationships/image" Target="../media/image238.svg"/><Relationship Id="rId291" Type="http://schemas.openxmlformats.org/officeDocument/2006/relationships/image" Target="../media/image291.png"/><Relationship Id="rId305" Type="http://schemas.openxmlformats.org/officeDocument/2006/relationships/image" Target="../media/image305.png"/><Relationship Id="rId347" Type="http://schemas.openxmlformats.org/officeDocument/2006/relationships/image" Target="../media/image347.png"/><Relationship Id="rId44" Type="http://schemas.openxmlformats.org/officeDocument/2006/relationships/image" Target="../media/image44.svg"/><Relationship Id="rId86" Type="http://schemas.openxmlformats.org/officeDocument/2006/relationships/image" Target="../media/image86.svg"/><Relationship Id="rId151" Type="http://schemas.openxmlformats.org/officeDocument/2006/relationships/image" Target="../media/image151.png"/><Relationship Id="rId389" Type="http://schemas.openxmlformats.org/officeDocument/2006/relationships/image" Target="../media/image389.png"/><Relationship Id="rId193" Type="http://schemas.openxmlformats.org/officeDocument/2006/relationships/image" Target="../media/image193.png"/><Relationship Id="rId207" Type="http://schemas.openxmlformats.org/officeDocument/2006/relationships/image" Target="../media/image207.png"/><Relationship Id="rId249" Type="http://schemas.openxmlformats.org/officeDocument/2006/relationships/image" Target="../media/image249.png"/><Relationship Id="rId13" Type="http://schemas.openxmlformats.org/officeDocument/2006/relationships/image" Target="../media/image13.png"/><Relationship Id="rId109" Type="http://schemas.openxmlformats.org/officeDocument/2006/relationships/image" Target="../media/image109.png"/><Relationship Id="rId260" Type="http://schemas.openxmlformats.org/officeDocument/2006/relationships/image" Target="../media/image260.svg"/><Relationship Id="rId316" Type="http://schemas.openxmlformats.org/officeDocument/2006/relationships/image" Target="../media/image316.svg"/><Relationship Id="rId55" Type="http://schemas.openxmlformats.org/officeDocument/2006/relationships/image" Target="../media/image55.png"/><Relationship Id="rId97" Type="http://schemas.openxmlformats.org/officeDocument/2006/relationships/image" Target="../media/image97.png"/><Relationship Id="rId120" Type="http://schemas.openxmlformats.org/officeDocument/2006/relationships/image" Target="../media/image120.svg"/><Relationship Id="rId358" Type="http://schemas.openxmlformats.org/officeDocument/2006/relationships/image" Target="../media/image358.svg"/><Relationship Id="rId162" Type="http://schemas.openxmlformats.org/officeDocument/2006/relationships/image" Target="../media/image162.svg"/><Relationship Id="rId218" Type="http://schemas.openxmlformats.org/officeDocument/2006/relationships/image" Target="../media/image218.svg"/><Relationship Id="rId271" Type="http://schemas.openxmlformats.org/officeDocument/2006/relationships/image" Target="../media/image271.png"/><Relationship Id="rId24" Type="http://schemas.openxmlformats.org/officeDocument/2006/relationships/image" Target="../media/image24.svg"/><Relationship Id="rId66" Type="http://schemas.openxmlformats.org/officeDocument/2006/relationships/image" Target="../media/image66.svg"/><Relationship Id="rId131" Type="http://schemas.openxmlformats.org/officeDocument/2006/relationships/image" Target="../media/image131.png"/><Relationship Id="rId327" Type="http://schemas.openxmlformats.org/officeDocument/2006/relationships/image" Target="../media/image327.png"/><Relationship Id="rId369" Type="http://schemas.openxmlformats.org/officeDocument/2006/relationships/image" Target="../media/image369.png"/><Relationship Id="rId173" Type="http://schemas.openxmlformats.org/officeDocument/2006/relationships/image" Target="../media/image173.png"/><Relationship Id="rId229" Type="http://schemas.openxmlformats.org/officeDocument/2006/relationships/image" Target="../media/image229.png"/><Relationship Id="rId380" Type="http://schemas.openxmlformats.org/officeDocument/2006/relationships/image" Target="../media/image380.svg"/><Relationship Id="rId240" Type="http://schemas.openxmlformats.org/officeDocument/2006/relationships/image" Target="../media/image240.svg"/><Relationship Id="rId35" Type="http://schemas.openxmlformats.org/officeDocument/2006/relationships/image" Target="../media/image35.png"/><Relationship Id="rId77" Type="http://schemas.openxmlformats.org/officeDocument/2006/relationships/image" Target="../media/image77.png"/><Relationship Id="rId100" Type="http://schemas.openxmlformats.org/officeDocument/2006/relationships/image" Target="../media/image100.svg"/><Relationship Id="rId282" Type="http://schemas.openxmlformats.org/officeDocument/2006/relationships/image" Target="../media/image282.svg"/><Relationship Id="rId338" Type="http://schemas.openxmlformats.org/officeDocument/2006/relationships/image" Target="../media/image338.svg"/><Relationship Id="rId8" Type="http://schemas.openxmlformats.org/officeDocument/2006/relationships/image" Target="../media/image8.svg"/><Relationship Id="rId142" Type="http://schemas.openxmlformats.org/officeDocument/2006/relationships/image" Target="../media/image142.svg"/><Relationship Id="rId184" Type="http://schemas.openxmlformats.org/officeDocument/2006/relationships/image" Target="../media/image184.svg"/><Relationship Id="rId391" Type="http://schemas.openxmlformats.org/officeDocument/2006/relationships/image" Target="../media/image391.png"/><Relationship Id="rId251" Type="http://schemas.openxmlformats.org/officeDocument/2006/relationships/image" Target="../media/image251.png"/><Relationship Id="rId46" Type="http://schemas.openxmlformats.org/officeDocument/2006/relationships/image" Target="../media/image46.svg"/><Relationship Id="rId293" Type="http://schemas.openxmlformats.org/officeDocument/2006/relationships/image" Target="../media/image293.png"/><Relationship Id="rId307" Type="http://schemas.openxmlformats.org/officeDocument/2006/relationships/image" Target="../media/image307.png"/><Relationship Id="rId349" Type="http://schemas.openxmlformats.org/officeDocument/2006/relationships/image" Target="../media/image349.png"/><Relationship Id="rId88" Type="http://schemas.openxmlformats.org/officeDocument/2006/relationships/image" Target="../media/image88.svg"/><Relationship Id="rId111" Type="http://schemas.openxmlformats.org/officeDocument/2006/relationships/image" Target="../media/image111.png"/><Relationship Id="rId153" Type="http://schemas.openxmlformats.org/officeDocument/2006/relationships/image" Target="../media/image153.png"/><Relationship Id="rId195" Type="http://schemas.openxmlformats.org/officeDocument/2006/relationships/image" Target="../media/image195.png"/><Relationship Id="rId209" Type="http://schemas.openxmlformats.org/officeDocument/2006/relationships/image" Target="../media/image209.png"/><Relationship Id="rId360" Type="http://schemas.openxmlformats.org/officeDocument/2006/relationships/image" Target="../media/image360.svg"/><Relationship Id="rId220" Type="http://schemas.openxmlformats.org/officeDocument/2006/relationships/image" Target="../media/image220.svg"/><Relationship Id="rId15" Type="http://schemas.openxmlformats.org/officeDocument/2006/relationships/image" Target="../media/image15.png"/><Relationship Id="rId57" Type="http://schemas.openxmlformats.org/officeDocument/2006/relationships/image" Target="../media/image57.png"/><Relationship Id="rId262" Type="http://schemas.openxmlformats.org/officeDocument/2006/relationships/image" Target="../media/image262.svg"/><Relationship Id="rId318" Type="http://schemas.openxmlformats.org/officeDocument/2006/relationships/image" Target="../media/image318.svg"/><Relationship Id="rId99" Type="http://schemas.openxmlformats.org/officeDocument/2006/relationships/image" Target="../media/image99.png"/><Relationship Id="rId122" Type="http://schemas.openxmlformats.org/officeDocument/2006/relationships/image" Target="../media/image122.svg"/><Relationship Id="rId164" Type="http://schemas.openxmlformats.org/officeDocument/2006/relationships/image" Target="../media/image164.svg"/><Relationship Id="rId371" Type="http://schemas.openxmlformats.org/officeDocument/2006/relationships/image" Target="../media/image371.png"/><Relationship Id="rId26" Type="http://schemas.openxmlformats.org/officeDocument/2006/relationships/image" Target="../media/image26.svg"/><Relationship Id="rId231" Type="http://schemas.openxmlformats.org/officeDocument/2006/relationships/image" Target="../media/image231.png"/><Relationship Id="rId273" Type="http://schemas.openxmlformats.org/officeDocument/2006/relationships/image" Target="../media/image273.png"/><Relationship Id="rId329" Type="http://schemas.openxmlformats.org/officeDocument/2006/relationships/image" Target="../media/image329.png"/><Relationship Id="rId68" Type="http://schemas.openxmlformats.org/officeDocument/2006/relationships/image" Target="../media/image68.svg"/><Relationship Id="rId133" Type="http://schemas.openxmlformats.org/officeDocument/2006/relationships/image" Target="../media/image133.png"/><Relationship Id="rId175" Type="http://schemas.openxmlformats.org/officeDocument/2006/relationships/image" Target="../media/image175.png"/><Relationship Id="rId340" Type="http://schemas.openxmlformats.org/officeDocument/2006/relationships/image" Target="../media/image340.svg"/><Relationship Id="rId200" Type="http://schemas.openxmlformats.org/officeDocument/2006/relationships/image" Target="../media/image200.svg"/><Relationship Id="rId382" Type="http://schemas.openxmlformats.org/officeDocument/2006/relationships/image" Target="../media/image38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9022" y="6541389"/>
            <a:ext cx="121229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Copyright © 2023 by </a:t>
            </a:r>
            <a:r>
              <a:rPr lang="ko-KR" altLang="en-US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주식회사 세이프홈즈</a:t>
            </a:r>
            <a:r>
              <a:rPr lang="en-US" altLang="ko-KR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.</a:t>
            </a:r>
            <a:r>
              <a:rPr lang="ko-KR" altLang="en-US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 웅진씽크빅</a:t>
            </a:r>
            <a:r>
              <a:rPr lang="en-US" altLang="ko-KR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인사이드아웃의 사전 승인 없이 본 내용의 전부 또는 일부에 대한 복사</a:t>
            </a:r>
            <a:r>
              <a:rPr lang="en-US" altLang="ko-KR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전재</a:t>
            </a:r>
            <a:r>
              <a:rPr lang="en-US" altLang="ko-KR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배포</a:t>
            </a:r>
            <a:r>
              <a:rPr lang="en-US" altLang="ko-KR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사용을 금합니다</a:t>
            </a:r>
            <a:r>
              <a:rPr lang="en-US" altLang="ko-KR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244175" y="2355639"/>
            <a:ext cx="117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 2</a:t>
            </a:r>
            <a:r>
              <a:rPr lang="ko-KR" altLang="en-US"/>
              <a:t>강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36801" y="2770557"/>
            <a:ext cx="4710053" cy="75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atin typeface="Times New Roman"/>
                <a:cs typeface="Times New Roman"/>
              </a:rPr>
              <a:t>React</a:t>
            </a:r>
            <a:r>
              <a:rPr lang="ko-KR" altLang="en-US" sz="4400" b="1">
                <a:latin typeface="Times New Roman"/>
                <a:cs typeface="Times New Roman"/>
              </a:rPr>
              <a:t>와 친해지기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820308" y="3534972"/>
            <a:ext cx="4022522" cy="84779"/>
          </a:xfrm>
          <a:prstGeom prst="rect">
            <a:avLst/>
          </a:prstGeom>
          <a:solidFill>
            <a:srgbClr val="0E7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51133" y="3746918"/>
            <a:ext cx="336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Times New Roman"/>
                <a:cs typeface="Times New Roman"/>
              </a:rPr>
              <a:t>Whatever you want, Make it real.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41803" y="5104894"/>
            <a:ext cx="2779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강사</a:t>
            </a:r>
            <a:r>
              <a:rPr lang="ko-KR" altLang="en-US"/>
              <a:t>   정동훈</a:t>
            </a:r>
            <a:endParaRPr lang="en-US" altLang="ko-KR"/>
          </a:p>
        </p:txBody>
      </p:sp>
      <p:sp>
        <p:nvSpPr>
          <p:cNvPr id="13" name="양쪽 모서리가 둥근 사각형 6"/>
          <p:cNvSpPr/>
          <p:nvPr userDrawn="1"/>
        </p:nvSpPr>
        <p:spPr>
          <a:xfrm rot="16200000">
            <a:off x="11784253" y="6380743"/>
            <a:ext cx="194136" cy="6213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슬라이드 번호 개체 틀 46"/>
          <p:cNvSpPr txBox="1"/>
          <p:nvPr userDrawn="1"/>
        </p:nvSpPr>
        <p:spPr>
          <a:xfrm>
            <a:off x="11338788" y="6492838"/>
            <a:ext cx="685800" cy="4032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1043056" rtl="0" eaLnBrk="1" latinLnBrk="1" hangingPunct="1">
              <a:defRPr sz="105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/>
                <a:ea typeface="Roboto Cn"/>
              </a:rPr>
              <a:t>  </a:t>
            </a:r>
            <a:fld id="{11330E58-0A3B-4E55-A65A-F629D10D7116}" type="slidenum">
              <a:rPr lang="ko-KR" altLang="en-US" sz="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/>
                <a:ea typeface="KoPub돋움체 Medium"/>
              </a:rPr>
              <a:pPr algn="r">
                <a:defRPr/>
              </a:pPr>
              <a:t>‹#›</a:t>
            </a:fld>
            <a:r>
              <a:rPr lang="ko-KR" altLang="en-US" sz="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/>
                <a:ea typeface="KoPub돋움체 Medium"/>
              </a:rPr>
              <a:t>  </a:t>
            </a:r>
            <a:endParaRPr lang="ko-KR" altLang="en-US" sz="800" b="1">
              <a:solidFill>
                <a:schemeClr val="bg1"/>
              </a:solidFill>
              <a:latin typeface="Roboto Cn"/>
              <a:ea typeface="KoPub돋움체 Medium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5E38B-4CF7-2948-1FBC-6464971A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22227-1373-E160-C0DE-1C58C5E8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CE7382-8D3E-6AC2-0106-B31C4746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CE41F-139A-B60D-C449-652654BE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6052C-953B-3EED-F860-3A15CE0F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9CBB9-DE8E-CA0D-5F1E-2777F823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9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DA296-0AA8-CE38-E99D-C158C9CE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134F6-6CA1-506D-B833-91373BB9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CADDC-DFC0-30DD-CC5B-98D65C96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7032F7-FAEE-98A7-0838-1FEACAE90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86B4A-FFFD-78CE-2D68-18E3D1A8F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4C09-385A-1896-C2DB-6F27B6CE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AF7A09-6D6E-8FF8-B580-A25CB9F2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824709-52A3-9330-AD20-7A340BB8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1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AF60-F752-1BD6-D8FA-9A08E06F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B4780-B5DB-70C5-DBB9-6E2BC6AC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60825-8C47-28DB-78FF-D771475F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A143B-774A-D432-2146-C95295A5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23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F97833-5A60-2091-C6AA-C6DDB2E4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4DE1B0-62AA-633F-5FEF-C8CDD1AE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A8811-132C-E206-CB2C-11884364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0175-0E9D-EE87-922C-6052AFC9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C11B5-F2B5-9F95-0232-EC9A8F7F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C8F48-D386-97A9-1845-558A7676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5BF18-875A-2BBC-947E-0878822E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98332-F44F-2FF7-3EC0-B630A885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4F1C2-60D7-72C0-08D8-9EBB98C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B26AF-5AB5-421B-BE39-1AFAF54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23BD5F-79FF-5ECC-4C0C-6E7E41FF1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53B45-D673-78E7-3702-9467EFC8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DB60B-1823-F826-FFC9-D9662679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3738D-947C-8C3C-4222-CEAC9026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7A06-E241-F88B-7C6D-778192E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0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E8F7-EE22-DF07-164C-510ADB4C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22CB2-9D1D-9F67-EF1A-46FF24E2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35419-0B47-BAB4-422A-A372981E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5BEBD-9C6C-397C-65FD-C103B812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4041D-5A2C-449B-DB83-55C3EC83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2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CB218-A75D-85A5-FC98-C9806633C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873A6-B819-8BEE-F9B7-327374B18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A29E4-EF85-3193-1C2F-CB0C849C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9A076-A265-4E0C-A3A4-54BF655A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E5ADB-A3C9-5B64-08A5-FA2DCB2B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53055" y="211462"/>
            <a:ext cx="2531293" cy="33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0E7159"/>
                </a:solidFill>
                <a:latin typeface="+mj-lt"/>
              </a:rPr>
              <a:t>목표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| React</a:t>
            </a:r>
            <a:r>
              <a:rPr lang="ko-KR" altLang="en-US" sz="1600">
                <a:latin typeface="+mj-lt"/>
              </a:rPr>
              <a:t>와 친해지기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9022" y="6541389"/>
            <a:ext cx="121229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Copyright © 2023 by </a:t>
            </a:r>
            <a:r>
              <a:rPr lang="ko-KR" altLang="en-US" sz="800" b="0" i="0" u="none" strike="noStrike">
                <a:solidFill>
                  <a:schemeClr val="bg1">
                    <a:lumMod val="50000"/>
                  </a:schemeClr>
                </a:solidFill>
                <a:effectLst/>
                <a:latin typeface="맑은 고딕"/>
                <a:ea typeface="맑은 고딕"/>
              </a:rPr>
              <a:t>주식회사 세이프홈즈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양쪽 모서리가 둥근 사각형 6"/>
          <p:cNvSpPr/>
          <p:nvPr userDrawn="1"/>
        </p:nvSpPr>
        <p:spPr>
          <a:xfrm rot="16200000">
            <a:off x="11784253" y="6380743"/>
            <a:ext cx="194136" cy="6213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슬라이드 번호 개체 틀 46"/>
          <p:cNvSpPr txBox="1"/>
          <p:nvPr userDrawn="1"/>
        </p:nvSpPr>
        <p:spPr>
          <a:xfrm>
            <a:off x="11338788" y="6492838"/>
            <a:ext cx="685800" cy="4032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1043056" rtl="0" eaLnBrk="1" latinLnBrk="1" hangingPunct="1">
              <a:defRPr sz="105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/>
                <a:ea typeface="Roboto Cn"/>
              </a:rPr>
              <a:t>  </a:t>
            </a:r>
            <a:fld id="{11330E58-0A3B-4E55-A65A-F629D10D7116}" type="slidenum">
              <a:rPr lang="ko-KR" altLang="en-US" sz="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/>
                <a:ea typeface="KoPub돋움체 Medium"/>
              </a:rPr>
              <a:pPr algn="r">
                <a:defRPr/>
              </a:pPr>
              <a:t>‹#›</a:t>
            </a:fld>
            <a:r>
              <a:rPr lang="ko-KR" altLang="en-US" sz="8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/>
                <a:ea typeface="KoPub돋움체 Medium"/>
              </a:rPr>
              <a:t>  </a:t>
            </a:r>
            <a:endParaRPr lang="ko-KR" altLang="en-US" sz="800" b="1">
              <a:solidFill>
                <a:schemeClr val="bg1"/>
              </a:solidFill>
              <a:latin typeface="Roboto Cn"/>
              <a:ea typeface="KoPub돋움체 Medium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E763D-0923-2571-3A2E-E5C204585120}"/>
              </a:ext>
            </a:extLst>
          </p:cNvPr>
          <p:cNvSpPr txBox="1"/>
          <p:nvPr userDrawn="1"/>
        </p:nvSpPr>
        <p:spPr>
          <a:xfrm>
            <a:off x="353055" y="211462"/>
            <a:ext cx="253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E7159"/>
                </a:solidFill>
                <a:latin typeface="+mj-lt"/>
              </a:rPr>
              <a:t>강의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| </a:t>
            </a:r>
            <a:r>
              <a:rPr lang="ko-KR" altLang="en-US" sz="1600" dirty="0">
                <a:latin typeface="+mj-lt"/>
                <a:cs typeface="Times New Roman" panose="02020603050405020304" pitchFamily="18" charset="0"/>
              </a:rPr>
              <a:t>인터넷과 웹</a:t>
            </a:r>
            <a:endParaRPr lang="en-US" altLang="ko-KR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C3A0E-2409-1CEE-CC67-49D2F28DB535}"/>
              </a:ext>
            </a:extLst>
          </p:cNvPr>
          <p:cNvSpPr txBox="1"/>
          <p:nvPr userDrawn="1"/>
        </p:nvSpPr>
        <p:spPr>
          <a:xfrm>
            <a:off x="69022" y="6541389"/>
            <a:ext cx="12122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Copyright © 2023 by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주식회사 </a:t>
            </a:r>
            <a:r>
              <a:rPr lang="ko-KR" altLang="en-US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세이프홈즈</a:t>
            </a:r>
            <a:endParaRPr lang="ko-KR" altLang="en-US" sz="800" noProof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양쪽 모서리가 둥근 사각형 6">
            <a:extLst>
              <a:ext uri="{FF2B5EF4-FFF2-40B4-BE49-F238E27FC236}">
                <a16:creationId xmlns:a16="http://schemas.microsoft.com/office/drawing/2014/main" id="{D6587CF4-5E63-3C54-0F41-3DF4E4E7F34A}"/>
              </a:ext>
            </a:extLst>
          </p:cNvPr>
          <p:cNvSpPr/>
          <p:nvPr userDrawn="1"/>
        </p:nvSpPr>
        <p:spPr>
          <a:xfrm rot="16200000">
            <a:off x="11784253" y="6380743"/>
            <a:ext cx="194136" cy="6213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슬라이드 번호 개체 틀 46">
            <a:extLst>
              <a:ext uri="{FF2B5EF4-FFF2-40B4-BE49-F238E27FC236}">
                <a16:creationId xmlns:a16="http://schemas.microsoft.com/office/drawing/2014/main" id="{154230F5-992A-9617-66DC-E5C35DF3862C}"/>
              </a:ext>
            </a:extLst>
          </p:cNvPr>
          <p:cNvSpPr txBox="1">
            <a:spLocks/>
          </p:cNvSpPr>
          <p:nvPr userDrawn="1"/>
        </p:nvSpPr>
        <p:spPr>
          <a:xfrm>
            <a:off x="11338788" y="6492838"/>
            <a:ext cx="685800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43056" rtl="0" eaLnBrk="1" latinLnBrk="1" hangingPunct="1">
              <a:defRPr sz="105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Roboto Cn" pitchFamily="2" charset="0"/>
              </a:rPr>
              <a:t>  </a:t>
            </a:r>
            <a:fld id="{11330E58-0A3B-4E55-A65A-F629D10D7116}" type="slidenum">
              <a:rPr lang="ko-KR" altLang="en-US" sz="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KoPub돋움체 Medium" panose="02020603020101020101" pitchFamily="18" charset="-127"/>
              </a:rPr>
              <a:pPr algn="r"/>
              <a:t>‹#›</a:t>
            </a:fld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KoPub돋움체 Medium" panose="02020603020101020101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998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E763D-0923-2571-3A2E-E5C204585120}"/>
              </a:ext>
            </a:extLst>
          </p:cNvPr>
          <p:cNvSpPr txBox="1"/>
          <p:nvPr userDrawn="1"/>
        </p:nvSpPr>
        <p:spPr>
          <a:xfrm>
            <a:off x="353055" y="211462"/>
            <a:ext cx="49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E7159"/>
                </a:solidFill>
                <a:latin typeface="+mj-lt"/>
              </a:rPr>
              <a:t>강의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| </a:t>
            </a:r>
            <a:r>
              <a:rPr lang="ko-KR" altLang="en-US" sz="1600" dirty="0">
                <a:latin typeface="+mj-lt"/>
              </a:rPr>
              <a:t>컴퓨터가 서로 데이터를 주고 받는 방법 </a:t>
            </a:r>
            <a:endParaRPr lang="en-US" altLang="ko-KR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C3A0E-2409-1CEE-CC67-49D2F28DB535}"/>
              </a:ext>
            </a:extLst>
          </p:cNvPr>
          <p:cNvSpPr txBox="1"/>
          <p:nvPr userDrawn="1"/>
        </p:nvSpPr>
        <p:spPr>
          <a:xfrm>
            <a:off x="69022" y="6541389"/>
            <a:ext cx="12122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Copyright © 2023 by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주식회사 </a:t>
            </a:r>
            <a:r>
              <a:rPr lang="ko-KR" altLang="en-US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세이프홈즈</a:t>
            </a:r>
            <a:endParaRPr lang="ko-KR" altLang="en-US" sz="800" noProof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양쪽 모서리가 둥근 사각형 6">
            <a:extLst>
              <a:ext uri="{FF2B5EF4-FFF2-40B4-BE49-F238E27FC236}">
                <a16:creationId xmlns:a16="http://schemas.microsoft.com/office/drawing/2014/main" id="{D6587CF4-5E63-3C54-0F41-3DF4E4E7F34A}"/>
              </a:ext>
            </a:extLst>
          </p:cNvPr>
          <p:cNvSpPr/>
          <p:nvPr userDrawn="1"/>
        </p:nvSpPr>
        <p:spPr>
          <a:xfrm rot="16200000">
            <a:off x="11784253" y="6380743"/>
            <a:ext cx="194136" cy="6213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슬라이드 번호 개체 틀 46">
            <a:extLst>
              <a:ext uri="{FF2B5EF4-FFF2-40B4-BE49-F238E27FC236}">
                <a16:creationId xmlns:a16="http://schemas.microsoft.com/office/drawing/2014/main" id="{154230F5-992A-9617-66DC-E5C35DF3862C}"/>
              </a:ext>
            </a:extLst>
          </p:cNvPr>
          <p:cNvSpPr txBox="1">
            <a:spLocks/>
          </p:cNvSpPr>
          <p:nvPr userDrawn="1"/>
        </p:nvSpPr>
        <p:spPr>
          <a:xfrm>
            <a:off x="11338788" y="6492838"/>
            <a:ext cx="685800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43056" rtl="0" eaLnBrk="1" latinLnBrk="1" hangingPunct="1">
              <a:defRPr sz="105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Roboto Cn" pitchFamily="2" charset="0"/>
              </a:rPr>
              <a:t>  </a:t>
            </a:r>
            <a:fld id="{11330E58-0A3B-4E55-A65A-F629D10D7116}" type="slidenum">
              <a:rPr lang="ko-KR" altLang="en-US" sz="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KoPub돋움체 Medium" panose="02020603020101020101" pitchFamily="18" charset="-127"/>
              </a:rPr>
              <a:pPr algn="r"/>
              <a:t>‹#›</a:t>
            </a:fld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KoPub돋움체 Medium" panose="02020603020101020101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825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E763D-0923-2571-3A2E-E5C204585120}"/>
              </a:ext>
            </a:extLst>
          </p:cNvPr>
          <p:cNvSpPr txBox="1"/>
          <p:nvPr userDrawn="1"/>
        </p:nvSpPr>
        <p:spPr>
          <a:xfrm>
            <a:off x="353055" y="211462"/>
            <a:ext cx="49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E7159"/>
                </a:solidFill>
                <a:latin typeface="+mj-lt"/>
              </a:rPr>
              <a:t>강의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| IP </a:t>
            </a:r>
            <a:r>
              <a:rPr lang="ko-KR" altLang="en-US" sz="1600" dirty="0">
                <a:latin typeface="+mj-lt"/>
              </a:rPr>
              <a:t>주소</a:t>
            </a:r>
            <a:r>
              <a:rPr lang="en-US" altLang="ko-KR" sz="1600" dirty="0">
                <a:latin typeface="+mj-lt"/>
              </a:rPr>
              <a:t>, DNS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C3A0E-2409-1CEE-CC67-49D2F28DB535}"/>
              </a:ext>
            </a:extLst>
          </p:cNvPr>
          <p:cNvSpPr txBox="1"/>
          <p:nvPr userDrawn="1"/>
        </p:nvSpPr>
        <p:spPr>
          <a:xfrm>
            <a:off x="69022" y="6541389"/>
            <a:ext cx="12122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Copyright © 2023 by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주식회사 </a:t>
            </a:r>
            <a:r>
              <a:rPr lang="ko-KR" altLang="en-US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세이프홈즈</a:t>
            </a:r>
            <a:endParaRPr lang="ko-KR" altLang="en-US" sz="800" noProof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양쪽 모서리가 둥근 사각형 6">
            <a:extLst>
              <a:ext uri="{FF2B5EF4-FFF2-40B4-BE49-F238E27FC236}">
                <a16:creationId xmlns:a16="http://schemas.microsoft.com/office/drawing/2014/main" id="{D6587CF4-5E63-3C54-0F41-3DF4E4E7F34A}"/>
              </a:ext>
            </a:extLst>
          </p:cNvPr>
          <p:cNvSpPr/>
          <p:nvPr userDrawn="1"/>
        </p:nvSpPr>
        <p:spPr>
          <a:xfrm rot="16200000">
            <a:off x="11784253" y="6380743"/>
            <a:ext cx="194136" cy="6213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슬라이드 번호 개체 틀 46">
            <a:extLst>
              <a:ext uri="{FF2B5EF4-FFF2-40B4-BE49-F238E27FC236}">
                <a16:creationId xmlns:a16="http://schemas.microsoft.com/office/drawing/2014/main" id="{154230F5-992A-9617-66DC-E5C35DF3862C}"/>
              </a:ext>
            </a:extLst>
          </p:cNvPr>
          <p:cNvSpPr txBox="1">
            <a:spLocks/>
          </p:cNvSpPr>
          <p:nvPr userDrawn="1"/>
        </p:nvSpPr>
        <p:spPr>
          <a:xfrm>
            <a:off x="11338788" y="6492838"/>
            <a:ext cx="685800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43056" rtl="0" eaLnBrk="1" latinLnBrk="1" hangingPunct="1">
              <a:defRPr sz="105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Roboto Cn" pitchFamily="2" charset="0"/>
              </a:rPr>
              <a:t>  </a:t>
            </a:r>
            <a:fld id="{11330E58-0A3B-4E55-A65A-F629D10D7116}" type="slidenum">
              <a:rPr lang="ko-KR" altLang="en-US" sz="8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KoPub돋움체 Medium" panose="02020603020101020101" pitchFamily="18" charset="-127"/>
              </a:rPr>
              <a:pPr algn="r"/>
              <a:t>‹#›</a:t>
            </a:fld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oboto Cn" pitchFamily="2" charset="0"/>
                <a:ea typeface="KoPub돋움체 Medium" panose="02020603020101020101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894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7325A0-CEA7-4FC8-081F-690425839B2A}"/>
              </a:ext>
            </a:extLst>
          </p:cNvPr>
          <p:cNvSpPr/>
          <p:nvPr userDrawn="1"/>
        </p:nvSpPr>
        <p:spPr bwMode="blackWhite">
          <a:xfrm>
            <a:off x="254951" y="2152923"/>
            <a:ext cx="11682101" cy="2403324"/>
          </a:xfrm>
          <a:prstGeom prst="rect">
            <a:avLst/>
          </a:prstGeom>
          <a:solidFill>
            <a:srgbClr val="0E7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105"/>
              </a:spcBef>
              <a:spcAft>
                <a:spcPts val="0"/>
              </a:spcAft>
            </a:pPr>
            <a:r>
              <a:rPr lang="ko-KR" altLang="en-US" sz="4000" b="1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b="1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b="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83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6FEDB-C24F-273D-98FF-845E8F35B615}"/>
              </a:ext>
            </a:extLst>
          </p:cNvPr>
          <p:cNvSpPr txBox="1"/>
          <p:nvPr userDrawn="1"/>
        </p:nvSpPr>
        <p:spPr>
          <a:xfrm>
            <a:off x="155912" y="266925"/>
            <a:ext cx="146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Icon Box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3A89E8-804D-FDF6-A0BF-279D6609EF09}"/>
              </a:ext>
            </a:extLst>
          </p:cNvPr>
          <p:cNvCxnSpPr/>
          <p:nvPr userDrawn="1"/>
        </p:nvCxnSpPr>
        <p:spPr>
          <a:xfrm>
            <a:off x="219074" y="777927"/>
            <a:ext cx="11762430" cy="0"/>
          </a:xfrm>
          <a:prstGeom prst="line">
            <a:avLst/>
          </a:prstGeom>
          <a:ln w="28575">
            <a:solidFill>
              <a:srgbClr val="273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ACBE2-563C-0DAD-6B5A-0266578A3AA9}"/>
              </a:ext>
            </a:extLst>
          </p:cNvPr>
          <p:cNvSpPr txBox="1"/>
          <p:nvPr userDrawn="1"/>
        </p:nvSpPr>
        <p:spPr>
          <a:xfrm>
            <a:off x="1380728" y="400050"/>
            <a:ext cx="718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스토리보드상의 아이콘은 모두 회색 계열 처리 합니다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Google Shape;336;p14">
            <a:extLst>
              <a:ext uri="{FF2B5EF4-FFF2-40B4-BE49-F238E27FC236}">
                <a16:creationId xmlns:a16="http://schemas.microsoft.com/office/drawing/2014/main" id="{6B591ED4-BC0E-18B8-F7B1-02E3329E8D07}"/>
              </a:ext>
            </a:extLst>
          </p:cNvPr>
          <p:cNvSpPr/>
          <p:nvPr userDrawn="1"/>
        </p:nvSpPr>
        <p:spPr>
          <a:xfrm>
            <a:off x="11682734" y="3906815"/>
            <a:ext cx="240756" cy="240756"/>
          </a:xfrm>
          <a:custGeom>
            <a:avLst/>
            <a:gdLst/>
            <a:ahLst/>
            <a:cxnLst/>
            <a:rect l="l" t="t" r="r" b="b"/>
            <a:pathLst>
              <a:path w="28222" h="28222" extrusionOk="0">
                <a:moveTo>
                  <a:pt x="0" y="0"/>
                </a:moveTo>
                <a:lnTo>
                  <a:pt x="0" y="7902"/>
                </a:lnTo>
                <a:lnTo>
                  <a:pt x="7902" y="7902"/>
                </a:lnTo>
                <a:lnTo>
                  <a:pt x="7902" y="0"/>
                </a:lnTo>
                <a:lnTo>
                  <a:pt x="0" y="0"/>
                </a:lnTo>
                <a:close/>
                <a:moveTo>
                  <a:pt x="9031" y="0"/>
                </a:moveTo>
                <a:lnTo>
                  <a:pt x="9031" y="1129"/>
                </a:lnTo>
                <a:lnTo>
                  <a:pt x="10160" y="1129"/>
                </a:lnTo>
                <a:lnTo>
                  <a:pt x="10160" y="0"/>
                </a:lnTo>
                <a:lnTo>
                  <a:pt x="9031" y="0"/>
                </a:lnTo>
                <a:close/>
                <a:moveTo>
                  <a:pt x="10160" y="1129"/>
                </a:moveTo>
                <a:lnTo>
                  <a:pt x="10160" y="2258"/>
                </a:lnTo>
                <a:lnTo>
                  <a:pt x="11289" y="2258"/>
                </a:lnTo>
                <a:lnTo>
                  <a:pt x="11289" y="3387"/>
                </a:lnTo>
                <a:lnTo>
                  <a:pt x="12419" y="3387"/>
                </a:lnTo>
                <a:lnTo>
                  <a:pt x="12419" y="1129"/>
                </a:lnTo>
                <a:lnTo>
                  <a:pt x="10160" y="1129"/>
                </a:lnTo>
                <a:close/>
                <a:moveTo>
                  <a:pt x="12419" y="1129"/>
                </a:moveTo>
                <a:lnTo>
                  <a:pt x="14676" y="1129"/>
                </a:lnTo>
                <a:lnTo>
                  <a:pt x="14676" y="0"/>
                </a:lnTo>
                <a:lnTo>
                  <a:pt x="12419" y="0"/>
                </a:lnTo>
                <a:lnTo>
                  <a:pt x="12419" y="1129"/>
                </a:lnTo>
                <a:close/>
                <a:moveTo>
                  <a:pt x="15804" y="0"/>
                </a:moveTo>
                <a:lnTo>
                  <a:pt x="15804" y="1129"/>
                </a:lnTo>
                <a:lnTo>
                  <a:pt x="16933" y="1129"/>
                </a:lnTo>
                <a:lnTo>
                  <a:pt x="16933" y="0"/>
                </a:lnTo>
                <a:lnTo>
                  <a:pt x="15804" y="0"/>
                </a:lnTo>
                <a:close/>
                <a:moveTo>
                  <a:pt x="20320" y="0"/>
                </a:moveTo>
                <a:lnTo>
                  <a:pt x="20320" y="7902"/>
                </a:lnTo>
                <a:lnTo>
                  <a:pt x="28222" y="7902"/>
                </a:lnTo>
                <a:lnTo>
                  <a:pt x="28222" y="0"/>
                </a:lnTo>
                <a:lnTo>
                  <a:pt x="20320" y="0"/>
                </a:lnTo>
                <a:close/>
                <a:moveTo>
                  <a:pt x="1129" y="1129"/>
                </a:moveTo>
                <a:lnTo>
                  <a:pt x="6773" y="1129"/>
                </a:lnTo>
                <a:lnTo>
                  <a:pt x="6773" y="6773"/>
                </a:lnTo>
                <a:lnTo>
                  <a:pt x="1129" y="6773"/>
                </a:lnTo>
                <a:lnTo>
                  <a:pt x="1129" y="1129"/>
                </a:lnTo>
                <a:close/>
                <a:moveTo>
                  <a:pt x="18062" y="1129"/>
                </a:moveTo>
                <a:lnTo>
                  <a:pt x="18062" y="2258"/>
                </a:lnTo>
                <a:lnTo>
                  <a:pt x="19191" y="2258"/>
                </a:lnTo>
                <a:lnTo>
                  <a:pt x="19191" y="1129"/>
                </a:lnTo>
                <a:lnTo>
                  <a:pt x="18062" y="1129"/>
                </a:lnTo>
                <a:close/>
                <a:moveTo>
                  <a:pt x="18062" y="2258"/>
                </a:moveTo>
                <a:lnTo>
                  <a:pt x="13546" y="2258"/>
                </a:lnTo>
                <a:lnTo>
                  <a:pt x="13546" y="4516"/>
                </a:lnTo>
                <a:lnTo>
                  <a:pt x="15804" y="4516"/>
                </a:lnTo>
                <a:lnTo>
                  <a:pt x="15804" y="3387"/>
                </a:lnTo>
                <a:lnTo>
                  <a:pt x="16933" y="3387"/>
                </a:lnTo>
                <a:lnTo>
                  <a:pt x="16933" y="4516"/>
                </a:lnTo>
                <a:lnTo>
                  <a:pt x="18062" y="4516"/>
                </a:lnTo>
                <a:lnTo>
                  <a:pt x="18062" y="7902"/>
                </a:lnTo>
                <a:lnTo>
                  <a:pt x="19191" y="7902"/>
                </a:lnTo>
                <a:lnTo>
                  <a:pt x="19191" y="3387"/>
                </a:lnTo>
                <a:lnTo>
                  <a:pt x="18062" y="3387"/>
                </a:lnTo>
                <a:lnTo>
                  <a:pt x="18062" y="2258"/>
                </a:lnTo>
                <a:close/>
                <a:moveTo>
                  <a:pt x="18062" y="7902"/>
                </a:moveTo>
                <a:lnTo>
                  <a:pt x="16933" y="7902"/>
                </a:lnTo>
                <a:lnTo>
                  <a:pt x="16933" y="9031"/>
                </a:lnTo>
                <a:lnTo>
                  <a:pt x="15804" y="9031"/>
                </a:lnTo>
                <a:lnTo>
                  <a:pt x="15804" y="10160"/>
                </a:lnTo>
                <a:lnTo>
                  <a:pt x="14676" y="10160"/>
                </a:lnTo>
                <a:lnTo>
                  <a:pt x="14676" y="9031"/>
                </a:lnTo>
                <a:lnTo>
                  <a:pt x="13546" y="9031"/>
                </a:lnTo>
                <a:lnTo>
                  <a:pt x="13546" y="7902"/>
                </a:lnTo>
                <a:lnTo>
                  <a:pt x="12419" y="7902"/>
                </a:lnTo>
                <a:lnTo>
                  <a:pt x="12419" y="5644"/>
                </a:lnTo>
                <a:lnTo>
                  <a:pt x="11289" y="5644"/>
                </a:lnTo>
                <a:lnTo>
                  <a:pt x="11289" y="9031"/>
                </a:lnTo>
                <a:lnTo>
                  <a:pt x="10160" y="9031"/>
                </a:lnTo>
                <a:lnTo>
                  <a:pt x="10160" y="10160"/>
                </a:lnTo>
                <a:lnTo>
                  <a:pt x="9031" y="10160"/>
                </a:lnTo>
                <a:lnTo>
                  <a:pt x="9031" y="11289"/>
                </a:lnTo>
                <a:lnTo>
                  <a:pt x="11289" y="11289"/>
                </a:lnTo>
                <a:lnTo>
                  <a:pt x="11289" y="10160"/>
                </a:lnTo>
                <a:lnTo>
                  <a:pt x="13546" y="10160"/>
                </a:lnTo>
                <a:lnTo>
                  <a:pt x="13546" y="11289"/>
                </a:lnTo>
                <a:lnTo>
                  <a:pt x="14676" y="11289"/>
                </a:lnTo>
                <a:lnTo>
                  <a:pt x="14676" y="12418"/>
                </a:lnTo>
                <a:lnTo>
                  <a:pt x="15804" y="12418"/>
                </a:lnTo>
                <a:lnTo>
                  <a:pt x="15804" y="13547"/>
                </a:lnTo>
                <a:lnTo>
                  <a:pt x="16933" y="13547"/>
                </a:lnTo>
                <a:lnTo>
                  <a:pt x="16933" y="12418"/>
                </a:lnTo>
                <a:lnTo>
                  <a:pt x="19191" y="12418"/>
                </a:lnTo>
                <a:lnTo>
                  <a:pt x="19191" y="11289"/>
                </a:lnTo>
                <a:lnTo>
                  <a:pt x="18062" y="11289"/>
                </a:lnTo>
                <a:lnTo>
                  <a:pt x="18062" y="7902"/>
                </a:lnTo>
                <a:close/>
                <a:moveTo>
                  <a:pt x="19191" y="11289"/>
                </a:moveTo>
                <a:lnTo>
                  <a:pt x="20320" y="11289"/>
                </a:lnTo>
                <a:lnTo>
                  <a:pt x="20320" y="10160"/>
                </a:lnTo>
                <a:lnTo>
                  <a:pt x="19191" y="10160"/>
                </a:lnTo>
                <a:lnTo>
                  <a:pt x="19191" y="11289"/>
                </a:lnTo>
                <a:close/>
                <a:moveTo>
                  <a:pt x="20320" y="10160"/>
                </a:moveTo>
                <a:lnTo>
                  <a:pt x="21449" y="10160"/>
                </a:lnTo>
                <a:lnTo>
                  <a:pt x="21449" y="9031"/>
                </a:lnTo>
                <a:lnTo>
                  <a:pt x="20320" y="9031"/>
                </a:lnTo>
                <a:lnTo>
                  <a:pt x="20320" y="10160"/>
                </a:lnTo>
                <a:close/>
                <a:moveTo>
                  <a:pt x="21449" y="10160"/>
                </a:moveTo>
                <a:lnTo>
                  <a:pt x="21449" y="11289"/>
                </a:lnTo>
                <a:lnTo>
                  <a:pt x="20320" y="11289"/>
                </a:lnTo>
                <a:lnTo>
                  <a:pt x="20320" y="12418"/>
                </a:lnTo>
                <a:lnTo>
                  <a:pt x="21449" y="12418"/>
                </a:lnTo>
                <a:lnTo>
                  <a:pt x="21449" y="13547"/>
                </a:lnTo>
                <a:lnTo>
                  <a:pt x="22579" y="13547"/>
                </a:lnTo>
                <a:lnTo>
                  <a:pt x="22579" y="11289"/>
                </a:lnTo>
                <a:lnTo>
                  <a:pt x="23706" y="11289"/>
                </a:lnTo>
                <a:lnTo>
                  <a:pt x="23706" y="13547"/>
                </a:lnTo>
                <a:lnTo>
                  <a:pt x="27093" y="13547"/>
                </a:lnTo>
                <a:lnTo>
                  <a:pt x="27093" y="14676"/>
                </a:lnTo>
                <a:lnTo>
                  <a:pt x="28222" y="14676"/>
                </a:lnTo>
                <a:lnTo>
                  <a:pt x="28222" y="11289"/>
                </a:lnTo>
                <a:lnTo>
                  <a:pt x="27093" y="11289"/>
                </a:lnTo>
                <a:lnTo>
                  <a:pt x="27093" y="12418"/>
                </a:lnTo>
                <a:lnTo>
                  <a:pt x="24836" y="12418"/>
                </a:lnTo>
                <a:lnTo>
                  <a:pt x="24836" y="11289"/>
                </a:lnTo>
                <a:lnTo>
                  <a:pt x="27093" y="11289"/>
                </a:lnTo>
                <a:lnTo>
                  <a:pt x="27093" y="10160"/>
                </a:lnTo>
                <a:lnTo>
                  <a:pt x="21449" y="10160"/>
                </a:lnTo>
                <a:close/>
                <a:moveTo>
                  <a:pt x="27093" y="10160"/>
                </a:moveTo>
                <a:lnTo>
                  <a:pt x="28222" y="10160"/>
                </a:lnTo>
                <a:lnTo>
                  <a:pt x="28222" y="9031"/>
                </a:lnTo>
                <a:lnTo>
                  <a:pt x="27093" y="9031"/>
                </a:lnTo>
                <a:lnTo>
                  <a:pt x="27093" y="10160"/>
                </a:lnTo>
                <a:close/>
                <a:moveTo>
                  <a:pt x="27093" y="14676"/>
                </a:moveTo>
                <a:lnTo>
                  <a:pt x="25964" y="14676"/>
                </a:lnTo>
                <a:lnTo>
                  <a:pt x="25964" y="15804"/>
                </a:lnTo>
                <a:lnTo>
                  <a:pt x="23706" y="15804"/>
                </a:lnTo>
                <a:lnTo>
                  <a:pt x="23706" y="14676"/>
                </a:lnTo>
                <a:lnTo>
                  <a:pt x="22579" y="14676"/>
                </a:lnTo>
                <a:lnTo>
                  <a:pt x="22579" y="16933"/>
                </a:lnTo>
                <a:lnTo>
                  <a:pt x="21449" y="16933"/>
                </a:lnTo>
                <a:lnTo>
                  <a:pt x="21449" y="18062"/>
                </a:lnTo>
                <a:lnTo>
                  <a:pt x="18062" y="18062"/>
                </a:lnTo>
                <a:lnTo>
                  <a:pt x="18062" y="15804"/>
                </a:lnTo>
                <a:lnTo>
                  <a:pt x="19191" y="15804"/>
                </a:lnTo>
                <a:lnTo>
                  <a:pt x="19191" y="14676"/>
                </a:lnTo>
                <a:lnTo>
                  <a:pt x="21449" y="14676"/>
                </a:lnTo>
                <a:lnTo>
                  <a:pt x="21449" y="13547"/>
                </a:lnTo>
                <a:lnTo>
                  <a:pt x="16933" y="13547"/>
                </a:lnTo>
                <a:lnTo>
                  <a:pt x="16933" y="15804"/>
                </a:lnTo>
                <a:lnTo>
                  <a:pt x="15804" y="15804"/>
                </a:lnTo>
                <a:lnTo>
                  <a:pt x="15804" y="14676"/>
                </a:lnTo>
                <a:lnTo>
                  <a:pt x="14676" y="14676"/>
                </a:lnTo>
                <a:lnTo>
                  <a:pt x="14676" y="13547"/>
                </a:lnTo>
                <a:lnTo>
                  <a:pt x="13546" y="13547"/>
                </a:lnTo>
                <a:lnTo>
                  <a:pt x="13546" y="14676"/>
                </a:lnTo>
                <a:lnTo>
                  <a:pt x="12419" y="14676"/>
                </a:lnTo>
                <a:lnTo>
                  <a:pt x="12419" y="15804"/>
                </a:lnTo>
                <a:lnTo>
                  <a:pt x="14676" y="15804"/>
                </a:lnTo>
                <a:lnTo>
                  <a:pt x="14676" y="16933"/>
                </a:lnTo>
                <a:lnTo>
                  <a:pt x="16933" y="16933"/>
                </a:lnTo>
                <a:lnTo>
                  <a:pt x="16933" y="19191"/>
                </a:lnTo>
                <a:lnTo>
                  <a:pt x="15804" y="19191"/>
                </a:lnTo>
                <a:lnTo>
                  <a:pt x="15804" y="20320"/>
                </a:lnTo>
                <a:lnTo>
                  <a:pt x="14676" y="20320"/>
                </a:lnTo>
                <a:lnTo>
                  <a:pt x="14676" y="22578"/>
                </a:lnTo>
                <a:lnTo>
                  <a:pt x="16933" y="22578"/>
                </a:lnTo>
                <a:lnTo>
                  <a:pt x="16933" y="23707"/>
                </a:lnTo>
                <a:lnTo>
                  <a:pt x="14676" y="23707"/>
                </a:lnTo>
                <a:lnTo>
                  <a:pt x="14676" y="24836"/>
                </a:lnTo>
                <a:lnTo>
                  <a:pt x="14676" y="25964"/>
                </a:lnTo>
                <a:lnTo>
                  <a:pt x="15804" y="25964"/>
                </a:lnTo>
                <a:lnTo>
                  <a:pt x="15804" y="24836"/>
                </a:lnTo>
                <a:lnTo>
                  <a:pt x="18062" y="24836"/>
                </a:lnTo>
                <a:lnTo>
                  <a:pt x="18062" y="23707"/>
                </a:lnTo>
                <a:lnTo>
                  <a:pt x="19191" y="23707"/>
                </a:lnTo>
                <a:lnTo>
                  <a:pt x="19191" y="24836"/>
                </a:lnTo>
                <a:lnTo>
                  <a:pt x="21449" y="24836"/>
                </a:lnTo>
                <a:lnTo>
                  <a:pt x="21449" y="25964"/>
                </a:lnTo>
                <a:lnTo>
                  <a:pt x="19191" y="25964"/>
                </a:lnTo>
                <a:lnTo>
                  <a:pt x="19191" y="27093"/>
                </a:lnTo>
                <a:lnTo>
                  <a:pt x="18062" y="27093"/>
                </a:lnTo>
                <a:lnTo>
                  <a:pt x="18062" y="28222"/>
                </a:lnTo>
                <a:lnTo>
                  <a:pt x="21449" y="28222"/>
                </a:lnTo>
                <a:lnTo>
                  <a:pt x="21449" y="27093"/>
                </a:lnTo>
                <a:lnTo>
                  <a:pt x="23706" y="27093"/>
                </a:lnTo>
                <a:lnTo>
                  <a:pt x="23706" y="24836"/>
                </a:lnTo>
                <a:lnTo>
                  <a:pt x="22579" y="24836"/>
                </a:lnTo>
                <a:lnTo>
                  <a:pt x="22579" y="23707"/>
                </a:lnTo>
                <a:lnTo>
                  <a:pt x="23706" y="23707"/>
                </a:lnTo>
                <a:lnTo>
                  <a:pt x="23706" y="24836"/>
                </a:lnTo>
                <a:lnTo>
                  <a:pt x="24836" y="24836"/>
                </a:lnTo>
                <a:lnTo>
                  <a:pt x="24836" y="22578"/>
                </a:lnTo>
                <a:lnTo>
                  <a:pt x="23706" y="22578"/>
                </a:lnTo>
                <a:lnTo>
                  <a:pt x="23706" y="21449"/>
                </a:lnTo>
                <a:lnTo>
                  <a:pt x="24836" y="21449"/>
                </a:lnTo>
                <a:lnTo>
                  <a:pt x="24836" y="20320"/>
                </a:lnTo>
                <a:lnTo>
                  <a:pt x="23706" y="20320"/>
                </a:lnTo>
                <a:lnTo>
                  <a:pt x="23706" y="16933"/>
                </a:lnTo>
                <a:lnTo>
                  <a:pt x="24836" y="16933"/>
                </a:lnTo>
                <a:lnTo>
                  <a:pt x="24836" y="19191"/>
                </a:lnTo>
                <a:lnTo>
                  <a:pt x="25964" y="19191"/>
                </a:lnTo>
                <a:lnTo>
                  <a:pt x="25964" y="20320"/>
                </a:lnTo>
                <a:lnTo>
                  <a:pt x="27093" y="20320"/>
                </a:lnTo>
                <a:lnTo>
                  <a:pt x="27093" y="18062"/>
                </a:lnTo>
                <a:lnTo>
                  <a:pt x="25964" y="18062"/>
                </a:lnTo>
                <a:lnTo>
                  <a:pt x="25964" y="16933"/>
                </a:lnTo>
                <a:lnTo>
                  <a:pt x="27093" y="16933"/>
                </a:lnTo>
                <a:lnTo>
                  <a:pt x="27093" y="18062"/>
                </a:lnTo>
                <a:lnTo>
                  <a:pt x="28222" y="18062"/>
                </a:lnTo>
                <a:lnTo>
                  <a:pt x="28222" y="15804"/>
                </a:lnTo>
                <a:lnTo>
                  <a:pt x="27093" y="15804"/>
                </a:lnTo>
                <a:lnTo>
                  <a:pt x="27093" y="14676"/>
                </a:lnTo>
                <a:close/>
                <a:moveTo>
                  <a:pt x="27093" y="20320"/>
                </a:moveTo>
                <a:lnTo>
                  <a:pt x="27093" y="21449"/>
                </a:lnTo>
                <a:lnTo>
                  <a:pt x="28222" y="21449"/>
                </a:lnTo>
                <a:lnTo>
                  <a:pt x="28222" y="20320"/>
                </a:lnTo>
                <a:lnTo>
                  <a:pt x="27093" y="20320"/>
                </a:lnTo>
                <a:close/>
                <a:moveTo>
                  <a:pt x="27093" y="21449"/>
                </a:moveTo>
                <a:lnTo>
                  <a:pt x="25964" y="21449"/>
                </a:lnTo>
                <a:lnTo>
                  <a:pt x="25964" y="22578"/>
                </a:lnTo>
                <a:lnTo>
                  <a:pt x="27093" y="22578"/>
                </a:lnTo>
                <a:lnTo>
                  <a:pt x="27093" y="21449"/>
                </a:lnTo>
                <a:close/>
                <a:moveTo>
                  <a:pt x="24836" y="24836"/>
                </a:moveTo>
                <a:lnTo>
                  <a:pt x="24836" y="25964"/>
                </a:lnTo>
                <a:lnTo>
                  <a:pt x="24836" y="27093"/>
                </a:lnTo>
                <a:lnTo>
                  <a:pt x="27093" y="27093"/>
                </a:lnTo>
                <a:lnTo>
                  <a:pt x="27093" y="28222"/>
                </a:lnTo>
                <a:lnTo>
                  <a:pt x="28222" y="28222"/>
                </a:lnTo>
                <a:lnTo>
                  <a:pt x="28222" y="23707"/>
                </a:lnTo>
                <a:lnTo>
                  <a:pt x="25964" y="23707"/>
                </a:lnTo>
                <a:lnTo>
                  <a:pt x="25964" y="24836"/>
                </a:lnTo>
                <a:lnTo>
                  <a:pt x="24836" y="24836"/>
                </a:lnTo>
                <a:close/>
                <a:moveTo>
                  <a:pt x="24836" y="27093"/>
                </a:moveTo>
                <a:lnTo>
                  <a:pt x="23706" y="27093"/>
                </a:lnTo>
                <a:lnTo>
                  <a:pt x="23706" y="28222"/>
                </a:lnTo>
                <a:lnTo>
                  <a:pt x="24836" y="28222"/>
                </a:lnTo>
                <a:lnTo>
                  <a:pt x="24836" y="27093"/>
                </a:lnTo>
                <a:close/>
                <a:moveTo>
                  <a:pt x="19191" y="25964"/>
                </a:moveTo>
                <a:lnTo>
                  <a:pt x="19191" y="24836"/>
                </a:lnTo>
                <a:lnTo>
                  <a:pt x="18062" y="24836"/>
                </a:lnTo>
                <a:lnTo>
                  <a:pt x="18062" y="25964"/>
                </a:lnTo>
                <a:lnTo>
                  <a:pt x="19191" y="25964"/>
                </a:lnTo>
                <a:close/>
                <a:moveTo>
                  <a:pt x="14676" y="25964"/>
                </a:moveTo>
                <a:lnTo>
                  <a:pt x="13546" y="25964"/>
                </a:lnTo>
                <a:lnTo>
                  <a:pt x="13546" y="27093"/>
                </a:lnTo>
                <a:lnTo>
                  <a:pt x="12419" y="27093"/>
                </a:lnTo>
                <a:lnTo>
                  <a:pt x="12419" y="28222"/>
                </a:lnTo>
                <a:lnTo>
                  <a:pt x="14676" y="28222"/>
                </a:lnTo>
                <a:lnTo>
                  <a:pt x="14676" y="25964"/>
                </a:lnTo>
                <a:close/>
                <a:moveTo>
                  <a:pt x="13546" y="25964"/>
                </a:moveTo>
                <a:lnTo>
                  <a:pt x="13546" y="23707"/>
                </a:lnTo>
                <a:lnTo>
                  <a:pt x="14676" y="23707"/>
                </a:lnTo>
                <a:lnTo>
                  <a:pt x="14676" y="22578"/>
                </a:lnTo>
                <a:lnTo>
                  <a:pt x="13546" y="22578"/>
                </a:lnTo>
                <a:lnTo>
                  <a:pt x="13546" y="20320"/>
                </a:lnTo>
                <a:lnTo>
                  <a:pt x="12419" y="20320"/>
                </a:lnTo>
                <a:lnTo>
                  <a:pt x="12419" y="21449"/>
                </a:lnTo>
                <a:lnTo>
                  <a:pt x="11289" y="21449"/>
                </a:lnTo>
                <a:lnTo>
                  <a:pt x="11289" y="22578"/>
                </a:lnTo>
                <a:lnTo>
                  <a:pt x="12419" y="22578"/>
                </a:lnTo>
                <a:lnTo>
                  <a:pt x="12419" y="23707"/>
                </a:lnTo>
                <a:lnTo>
                  <a:pt x="11289" y="23707"/>
                </a:lnTo>
                <a:lnTo>
                  <a:pt x="11289" y="22578"/>
                </a:lnTo>
                <a:lnTo>
                  <a:pt x="9031" y="22578"/>
                </a:lnTo>
                <a:lnTo>
                  <a:pt x="9031" y="24836"/>
                </a:lnTo>
                <a:lnTo>
                  <a:pt x="10160" y="24836"/>
                </a:lnTo>
                <a:lnTo>
                  <a:pt x="10160" y="25964"/>
                </a:lnTo>
                <a:lnTo>
                  <a:pt x="11289" y="25964"/>
                </a:lnTo>
                <a:lnTo>
                  <a:pt x="11289" y="24836"/>
                </a:lnTo>
                <a:lnTo>
                  <a:pt x="12419" y="24836"/>
                </a:lnTo>
                <a:lnTo>
                  <a:pt x="12419" y="25964"/>
                </a:lnTo>
                <a:lnTo>
                  <a:pt x="13546" y="25964"/>
                </a:lnTo>
                <a:close/>
                <a:moveTo>
                  <a:pt x="10160" y="25964"/>
                </a:moveTo>
                <a:lnTo>
                  <a:pt x="9031" y="25964"/>
                </a:lnTo>
                <a:lnTo>
                  <a:pt x="9031" y="28222"/>
                </a:lnTo>
                <a:lnTo>
                  <a:pt x="10160" y="28222"/>
                </a:lnTo>
                <a:lnTo>
                  <a:pt x="10160" y="25964"/>
                </a:lnTo>
                <a:close/>
                <a:moveTo>
                  <a:pt x="11289" y="21449"/>
                </a:moveTo>
                <a:lnTo>
                  <a:pt x="11289" y="20320"/>
                </a:lnTo>
                <a:lnTo>
                  <a:pt x="10160" y="20320"/>
                </a:lnTo>
                <a:lnTo>
                  <a:pt x="10160" y="21449"/>
                </a:lnTo>
                <a:lnTo>
                  <a:pt x="11289" y="21449"/>
                </a:lnTo>
                <a:close/>
                <a:moveTo>
                  <a:pt x="10160" y="20320"/>
                </a:moveTo>
                <a:lnTo>
                  <a:pt x="10160" y="18062"/>
                </a:lnTo>
                <a:lnTo>
                  <a:pt x="9031" y="18062"/>
                </a:lnTo>
                <a:lnTo>
                  <a:pt x="9031" y="20320"/>
                </a:lnTo>
                <a:lnTo>
                  <a:pt x="10160" y="20320"/>
                </a:lnTo>
                <a:close/>
                <a:moveTo>
                  <a:pt x="10160" y="18062"/>
                </a:moveTo>
                <a:lnTo>
                  <a:pt x="11289" y="18062"/>
                </a:lnTo>
                <a:lnTo>
                  <a:pt x="11289" y="15804"/>
                </a:lnTo>
                <a:lnTo>
                  <a:pt x="10160" y="15804"/>
                </a:lnTo>
                <a:lnTo>
                  <a:pt x="10160" y="18062"/>
                </a:lnTo>
                <a:close/>
                <a:moveTo>
                  <a:pt x="11289" y="18062"/>
                </a:moveTo>
                <a:lnTo>
                  <a:pt x="11289" y="20320"/>
                </a:lnTo>
                <a:lnTo>
                  <a:pt x="12419" y="20320"/>
                </a:lnTo>
                <a:lnTo>
                  <a:pt x="12419" y="18062"/>
                </a:lnTo>
                <a:lnTo>
                  <a:pt x="11289" y="18062"/>
                </a:lnTo>
                <a:close/>
                <a:moveTo>
                  <a:pt x="15804" y="19191"/>
                </a:moveTo>
                <a:lnTo>
                  <a:pt x="15804" y="18062"/>
                </a:lnTo>
                <a:lnTo>
                  <a:pt x="13546" y="18062"/>
                </a:lnTo>
                <a:lnTo>
                  <a:pt x="13546" y="19191"/>
                </a:lnTo>
                <a:lnTo>
                  <a:pt x="15804" y="19191"/>
                </a:lnTo>
                <a:close/>
                <a:moveTo>
                  <a:pt x="19191" y="15804"/>
                </a:moveTo>
                <a:lnTo>
                  <a:pt x="19191" y="16933"/>
                </a:lnTo>
                <a:lnTo>
                  <a:pt x="20320" y="16933"/>
                </a:lnTo>
                <a:lnTo>
                  <a:pt x="20320" y="15804"/>
                </a:lnTo>
                <a:lnTo>
                  <a:pt x="19191" y="15804"/>
                </a:lnTo>
                <a:close/>
                <a:moveTo>
                  <a:pt x="13546" y="11289"/>
                </a:moveTo>
                <a:lnTo>
                  <a:pt x="11289" y="11289"/>
                </a:lnTo>
                <a:lnTo>
                  <a:pt x="11289" y="12418"/>
                </a:lnTo>
                <a:lnTo>
                  <a:pt x="10160" y="12418"/>
                </a:lnTo>
                <a:lnTo>
                  <a:pt x="10160" y="13547"/>
                </a:lnTo>
                <a:lnTo>
                  <a:pt x="6773" y="13547"/>
                </a:lnTo>
                <a:lnTo>
                  <a:pt x="6773" y="14676"/>
                </a:lnTo>
                <a:lnTo>
                  <a:pt x="10160" y="14676"/>
                </a:lnTo>
                <a:lnTo>
                  <a:pt x="11289" y="14676"/>
                </a:lnTo>
                <a:lnTo>
                  <a:pt x="11289" y="13547"/>
                </a:lnTo>
                <a:lnTo>
                  <a:pt x="12419" y="13547"/>
                </a:lnTo>
                <a:lnTo>
                  <a:pt x="12419" y="12418"/>
                </a:lnTo>
                <a:lnTo>
                  <a:pt x="13546" y="12418"/>
                </a:lnTo>
                <a:lnTo>
                  <a:pt x="13546" y="11289"/>
                </a:lnTo>
                <a:close/>
                <a:moveTo>
                  <a:pt x="6773" y="13547"/>
                </a:moveTo>
                <a:lnTo>
                  <a:pt x="6773" y="12418"/>
                </a:lnTo>
                <a:lnTo>
                  <a:pt x="3386" y="12418"/>
                </a:lnTo>
                <a:lnTo>
                  <a:pt x="3386" y="14676"/>
                </a:lnTo>
                <a:lnTo>
                  <a:pt x="5644" y="14676"/>
                </a:lnTo>
                <a:lnTo>
                  <a:pt x="5644" y="13547"/>
                </a:lnTo>
                <a:lnTo>
                  <a:pt x="6773" y="13547"/>
                </a:lnTo>
                <a:close/>
                <a:moveTo>
                  <a:pt x="3386" y="14676"/>
                </a:moveTo>
                <a:lnTo>
                  <a:pt x="2259" y="14676"/>
                </a:lnTo>
                <a:lnTo>
                  <a:pt x="2259" y="15804"/>
                </a:lnTo>
                <a:lnTo>
                  <a:pt x="2259" y="16933"/>
                </a:lnTo>
                <a:lnTo>
                  <a:pt x="4516" y="16933"/>
                </a:lnTo>
                <a:lnTo>
                  <a:pt x="4516" y="18062"/>
                </a:lnTo>
                <a:lnTo>
                  <a:pt x="5644" y="18062"/>
                </a:lnTo>
                <a:lnTo>
                  <a:pt x="6773" y="18062"/>
                </a:lnTo>
                <a:lnTo>
                  <a:pt x="6773" y="16933"/>
                </a:lnTo>
                <a:lnTo>
                  <a:pt x="5644" y="16933"/>
                </a:lnTo>
                <a:lnTo>
                  <a:pt x="5644" y="15804"/>
                </a:lnTo>
                <a:lnTo>
                  <a:pt x="3386" y="15804"/>
                </a:lnTo>
                <a:lnTo>
                  <a:pt x="3386" y="14676"/>
                </a:lnTo>
                <a:close/>
                <a:moveTo>
                  <a:pt x="6773" y="16933"/>
                </a:moveTo>
                <a:lnTo>
                  <a:pt x="7902" y="16933"/>
                </a:lnTo>
                <a:lnTo>
                  <a:pt x="7902" y="15804"/>
                </a:lnTo>
                <a:lnTo>
                  <a:pt x="6773" y="15804"/>
                </a:lnTo>
                <a:lnTo>
                  <a:pt x="6773" y="16933"/>
                </a:lnTo>
                <a:close/>
                <a:moveTo>
                  <a:pt x="6773" y="18062"/>
                </a:moveTo>
                <a:lnTo>
                  <a:pt x="6773" y="19191"/>
                </a:lnTo>
                <a:lnTo>
                  <a:pt x="7902" y="19191"/>
                </a:lnTo>
                <a:lnTo>
                  <a:pt x="7902" y="18062"/>
                </a:lnTo>
                <a:lnTo>
                  <a:pt x="6773" y="18062"/>
                </a:lnTo>
                <a:close/>
                <a:moveTo>
                  <a:pt x="4516" y="18062"/>
                </a:moveTo>
                <a:lnTo>
                  <a:pt x="2259" y="18062"/>
                </a:lnTo>
                <a:lnTo>
                  <a:pt x="2259" y="16933"/>
                </a:lnTo>
                <a:lnTo>
                  <a:pt x="1129" y="16933"/>
                </a:lnTo>
                <a:lnTo>
                  <a:pt x="1129" y="19191"/>
                </a:lnTo>
                <a:lnTo>
                  <a:pt x="4516" y="19191"/>
                </a:lnTo>
                <a:lnTo>
                  <a:pt x="4516" y="18062"/>
                </a:lnTo>
                <a:close/>
                <a:moveTo>
                  <a:pt x="3386" y="12418"/>
                </a:moveTo>
                <a:lnTo>
                  <a:pt x="3386" y="11289"/>
                </a:lnTo>
                <a:lnTo>
                  <a:pt x="4516" y="11289"/>
                </a:lnTo>
                <a:lnTo>
                  <a:pt x="4516" y="10160"/>
                </a:lnTo>
                <a:lnTo>
                  <a:pt x="5644" y="10160"/>
                </a:lnTo>
                <a:lnTo>
                  <a:pt x="5644" y="9031"/>
                </a:lnTo>
                <a:lnTo>
                  <a:pt x="3386" y="9031"/>
                </a:lnTo>
                <a:lnTo>
                  <a:pt x="3386" y="10160"/>
                </a:lnTo>
                <a:lnTo>
                  <a:pt x="2259" y="10160"/>
                </a:lnTo>
                <a:lnTo>
                  <a:pt x="2259" y="11289"/>
                </a:lnTo>
                <a:lnTo>
                  <a:pt x="1129" y="11289"/>
                </a:lnTo>
                <a:lnTo>
                  <a:pt x="1129" y="10160"/>
                </a:lnTo>
                <a:lnTo>
                  <a:pt x="2259" y="10160"/>
                </a:lnTo>
                <a:lnTo>
                  <a:pt x="2259" y="9031"/>
                </a:lnTo>
                <a:lnTo>
                  <a:pt x="0" y="9031"/>
                </a:lnTo>
                <a:lnTo>
                  <a:pt x="0" y="14676"/>
                </a:lnTo>
                <a:lnTo>
                  <a:pt x="1129" y="14676"/>
                </a:lnTo>
                <a:lnTo>
                  <a:pt x="1129" y="12418"/>
                </a:lnTo>
                <a:lnTo>
                  <a:pt x="3386" y="12418"/>
                </a:lnTo>
                <a:close/>
                <a:moveTo>
                  <a:pt x="6773" y="12418"/>
                </a:moveTo>
                <a:lnTo>
                  <a:pt x="7902" y="12418"/>
                </a:lnTo>
                <a:lnTo>
                  <a:pt x="7902" y="11289"/>
                </a:lnTo>
                <a:lnTo>
                  <a:pt x="6773" y="11289"/>
                </a:lnTo>
                <a:lnTo>
                  <a:pt x="6773" y="12418"/>
                </a:lnTo>
                <a:close/>
                <a:moveTo>
                  <a:pt x="10160" y="9031"/>
                </a:moveTo>
                <a:lnTo>
                  <a:pt x="10160" y="6773"/>
                </a:lnTo>
                <a:lnTo>
                  <a:pt x="9031" y="6773"/>
                </a:lnTo>
                <a:lnTo>
                  <a:pt x="9031" y="9031"/>
                </a:lnTo>
                <a:lnTo>
                  <a:pt x="10160" y="9031"/>
                </a:lnTo>
                <a:close/>
                <a:moveTo>
                  <a:pt x="11289" y="5644"/>
                </a:moveTo>
                <a:lnTo>
                  <a:pt x="11289" y="4516"/>
                </a:lnTo>
                <a:lnTo>
                  <a:pt x="10160" y="4516"/>
                </a:lnTo>
                <a:lnTo>
                  <a:pt x="10160" y="5644"/>
                </a:lnTo>
                <a:lnTo>
                  <a:pt x="11289" y="5644"/>
                </a:lnTo>
                <a:close/>
                <a:moveTo>
                  <a:pt x="12419" y="5644"/>
                </a:moveTo>
                <a:lnTo>
                  <a:pt x="13546" y="5644"/>
                </a:lnTo>
                <a:lnTo>
                  <a:pt x="13546" y="4516"/>
                </a:lnTo>
                <a:lnTo>
                  <a:pt x="12419" y="4516"/>
                </a:lnTo>
                <a:lnTo>
                  <a:pt x="12419" y="5644"/>
                </a:lnTo>
                <a:close/>
                <a:moveTo>
                  <a:pt x="13546" y="5644"/>
                </a:moveTo>
                <a:lnTo>
                  <a:pt x="13546" y="7902"/>
                </a:lnTo>
                <a:lnTo>
                  <a:pt x="14676" y="7902"/>
                </a:lnTo>
                <a:lnTo>
                  <a:pt x="14676" y="6773"/>
                </a:lnTo>
                <a:lnTo>
                  <a:pt x="15804" y="6773"/>
                </a:lnTo>
                <a:lnTo>
                  <a:pt x="15804" y="5644"/>
                </a:lnTo>
                <a:lnTo>
                  <a:pt x="13546" y="5644"/>
                </a:lnTo>
                <a:close/>
                <a:moveTo>
                  <a:pt x="15804" y="5644"/>
                </a:moveTo>
                <a:lnTo>
                  <a:pt x="16933" y="5644"/>
                </a:lnTo>
                <a:lnTo>
                  <a:pt x="16933" y="4516"/>
                </a:lnTo>
                <a:lnTo>
                  <a:pt x="15804" y="4516"/>
                </a:lnTo>
                <a:lnTo>
                  <a:pt x="15804" y="5644"/>
                </a:lnTo>
                <a:close/>
                <a:moveTo>
                  <a:pt x="15804" y="6773"/>
                </a:moveTo>
                <a:lnTo>
                  <a:pt x="15804" y="7902"/>
                </a:lnTo>
                <a:lnTo>
                  <a:pt x="16933" y="7902"/>
                </a:lnTo>
                <a:lnTo>
                  <a:pt x="16933" y="6773"/>
                </a:lnTo>
                <a:lnTo>
                  <a:pt x="15804" y="6773"/>
                </a:lnTo>
                <a:close/>
                <a:moveTo>
                  <a:pt x="15804" y="7902"/>
                </a:moveTo>
                <a:lnTo>
                  <a:pt x="14676" y="7902"/>
                </a:lnTo>
                <a:lnTo>
                  <a:pt x="14676" y="9031"/>
                </a:lnTo>
                <a:lnTo>
                  <a:pt x="15804" y="9031"/>
                </a:lnTo>
                <a:lnTo>
                  <a:pt x="15804" y="7902"/>
                </a:lnTo>
                <a:close/>
                <a:moveTo>
                  <a:pt x="21449" y="1129"/>
                </a:moveTo>
                <a:lnTo>
                  <a:pt x="27093" y="1129"/>
                </a:lnTo>
                <a:lnTo>
                  <a:pt x="27093" y="6773"/>
                </a:lnTo>
                <a:lnTo>
                  <a:pt x="21449" y="6773"/>
                </a:lnTo>
                <a:lnTo>
                  <a:pt x="21449" y="1129"/>
                </a:lnTo>
                <a:close/>
                <a:moveTo>
                  <a:pt x="2259" y="2258"/>
                </a:moveTo>
                <a:lnTo>
                  <a:pt x="2259" y="5644"/>
                </a:lnTo>
                <a:lnTo>
                  <a:pt x="5644" y="5644"/>
                </a:lnTo>
                <a:lnTo>
                  <a:pt x="5644" y="2258"/>
                </a:lnTo>
                <a:lnTo>
                  <a:pt x="2259" y="2258"/>
                </a:lnTo>
                <a:close/>
                <a:moveTo>
                  <a:pt x="22579" y="2258"/>
                </a:moveTo>
                <a:lnTo>
                  <a:pt x="22579" y="5644"/>
                </a:lnTo>
                <a:lnTo>
                  <a:pt x="25964" y="5644"/>
                </a:lnTo>
                <a:lnTo>
                  <a:pt x="25964" y="2258"/>
                </a:lnTo>
                <a:lnTo>
                  <a:pt x="22579" y="2258"/>
                </a:lnTo>
                <a:close/>
                <a:moveTo>
                  <a:pt x="6773" y="9031"/>
                </a:moveTo>
                <a:lnTo>
                  <a:pt x="6773" y="10160"/>
                </a:lnTo>
                <a:lnTo>
                  <a:pt x="7902" y="10160"/>
                </a:lnTo>
                <a:lnTo>
                  <a:pt x="7902" y="9031"/>
                </a:lnTo>
                <a:lnTo>
                  <a:pt x="6773" y="9031"/>
                </a:lnTo>
                <a:close/>
                <a:moveTo>
                  <a:pt x="19191" y="19191"/>
                </a:moveTo>
                <a:lnTo>
                  <a:pt x="22579" y="19191"/>
                </a:lnTo>
                <a:lnTo>
                  <a:pt x="22579" y="22578"/>
                </a:lnTo>
                <a:lnTo>
                  <a:pt x="19191" y="22578"/>
                </a:lnTo>
                <a:lnTo>
                  <a:pt x="19191" y="19191"/>
                </a:lnTo>
                <a:close/>
                <a:moveTo>
                  <a:pt x="0" y="20320"/>
                </a:moveTo>
                <a:lnTo>
                  <a:pt x="0" y="28222"/>
                </a:lnTo>
                <a:lnTo>
                  <a:pt x="7902" y="28222"/>
                </a:lnTo>
                <a:lnTo>
                  <a:pt x="7902" y="20320"/>
                </a:lnTo>
                <a:lnTo>
                  <a:pt x="0" y="20320"/>
                </a:lnTo>
                <a:close/>
                <a:moveTo>
                  <a:pt x="16933" y="20320"/>
                </a:moveTo>
                <a:lnTo>
                  <a:pt x="18062" y="20320"/>
                </a:lnTo>
                <a:lnTo>
                  <a:pt x="18062" y="21449"/>
                </a:lnTo>
                <a:lnTo>
                  <a:pt x="16933" y="21449"/>
                </a:lnTo>
                <a:lnTo>
                  <a:pt x="16933" y="20320"/>
                </a:lnTo>
                <a:close/>
                <a:moveTo>
                  <a:pt x="20320" y="20320"/>
                </a:moveTo>
                <a:lnTo>
                  <a:pt x="20320" y="21449"/>
                </a:lnTo>
                <a:lnTo>
                  <a:pt x="21449" y="21449"/>
                </a:lnTo>
                <a:lnTo>
                  <a:pt x="21449" y="20320"/>
                </a:lnTo>
                <a:lnTo>
                  <a:pt x="20320" y="20320"/>
                </a:lnTo>
                <a:close/>
                <a:moveTo>
                  <a:pt x="1129" y="21449"/>
                </a:moveTo>
                <a:lnTo>
                  <a:pt x="6773" y="21449"/>
                </a:lnTo>
                <a:lnTo>
                  <a:pt x="6773" y="27093"/>
                </a:lnTo>
                <a:lnTo>
                  <a:pt x="1129" y="27093"/>
                </a:lnTo>
                <a:lnTo>
                  <a:pt x="1129" y="21449"/>
                </a:lnTo>
                <a:close/>
                <a:moveTo>
                  <a:pt x="2259" y="22578"/>
                </a:moveTo>
                <a:lnTo>
                  <a:pt x="2259" y="25964"/>
                </a:lnTo>
                <a:lnTo>
                  <a:pt x="5644" y="25964"/>
                </a:lnTo>
                <a:lnTo>
                  <a:pt x="5644" y="22578"/>
                </a:lnTo>
                <a:lnTo>
                  <a:pt x="2259" y="2257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Quattrocento Sans"/>
              <a:sym typeface="Quattrocento Sans"/>
            </a:endParaRPr>
          </a:p>
        </p:txBody>
      </p:sp>
      <p:grpSp>
        <p:nvGrpSpPr>
          <p:cNvPr id="7" name="Google Shape;340;p14">
            <a:extLst>
              <a:ext uri="{FF2B5EF4-FFF2-40B4-BE49-F238E27FC236}">
                <a16:creationId xmlns:a16="http://schemas.microsoft.com/office/drawing/2014/main" id="{49062A38-625C-B253-FAC0-2B25FB86E655}"/>
              </a:ext>
            </a:extLst>
          </p:cNvPr>
          <p:cNvGrpSpPr/>
          <p:nvPr userDrawn="1"/>
        </p:nvGrpSpPr>
        <p:grpSpPr>
          <a:xfrm>
            <a:off x="10982971" y="3906815"/>
            <a:ext cx="240756" cy="240756"/>
            <a:chOff x="2681288" y="1182688"/>
            <a:chExt cx="403225" cy="401637"/>
          </a:xfrm>
          <a:solidFill>
            <a:schemeClr val="bg1">
              <a:lumMod val="50000"/>
            </a:schemeClr>
          </a:solidFill>
        </p:grpSpPr>
        <p:sp>
          <p:nvSpPr>
            <p:cNvPr id="8" name="Google Shape;341;p14">
              <a:extLst>
                <a:ext uri="{FF2B5EF4-FFF2-40B4-BE49-F238E27FC236}">
                  <a16:creationId xmlns:a16="http://schemas.microsoft.com/office/drawing/2014/main" id="{1D281479-3BED-AC03-F887-F51AFAE27F23}"/>
                </a:ext>
              </a:extLst>
            </p:cNvPr>
            <p:cNvSpPr/>
            <p:nvPr/>
          </p:nvSpPr>
          <p:spPr>
            <a:xfrm>
              <a:off x="2728913" y="123348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9" name="Google Shape;342;p14">
              <a:extLst>
                <a:ext uri="{FF2B5EF4-FFF2-40B4-BE49-F238E27FC236}">
                  <a16:creationId xmlns:a16="http://schemas.microsoft.com/office/drawing/2014/main" id="{717AA649-9987-9653-560C-578319583FF3}"/>
                </a:ext>
              </a:extLst>
            </p:cNvPr>
            <p:cNvSpPr/>
            <p:nvPr/>
          </p:nvSpPr>
          <p:spPr>
            <a:xfrm>
              <a:off x="2681288" y="1360488"/>
              <a:ext cx="138113" cy="44450"/>
            </a:xfrm>
            <a:custGeom>
              <a:avLst/>
              <a:gdLst/>
              <a:ahLst/>
              <a:cxnLst/>
              <a:rect l="l" t="t" r="r" b="b"/>
              <a:pathLst>
                <a:path w="615" h="197" extrusionOk="0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10" name="Google Shape;343;p14">
              <a:extLst>
                <a:ext uri="{FF2B5EF4-FFF2-40B4-BE49-F238E27FC236}">
                  <a16:creationId xmlns:a16="http://schemas.microsoft.com/office/drawing/2014/main" id="{0E7392DB-9689-C1B9-90F2-57C233CACBC5}"/>
                </a:ext>
              </a:extLst>
            </p:cNvPr>
            <p:cNvSpPr/>
            <p:nvPr/>
          </p:nvSpPr>
          <p:spPr>
            <a:xfrm>
              <a:off x="2728913" y="141763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344;p14">
              <a:extLst>
                <a:ext uri="{FF2B5EF4-FFF2-40B4-BE49-F238E27FC236}">
                  <a16:creationId xmlns:a16="http://schemas.microsoft.com/office/drawing/2014/main" id="{9F2FDA23-7DEE-6C8B-A3D2-9E0BD4E5DC70}"/>
                </a:ext>
              </a:extLst>
            </p:cNvPr>
            <p:cNvSpPr/>
            <p:nvPr/>
          </p:nvSpPr>
          <p:spPr>
            <a:xfrm>
              <a:off x="2862263" y="1447800"/>
              <a:ext cx="44450" cy="136525"/>
            </a:xfrm>
            <a:custGeom>
              <a:avLst/>
              <a:gdLst/>
              <a:ahLst/>
              <a:cxnLst/>
              <a:rect l="l" t="t" r="r" b="b"/>
              <a:pathLst>
                <a:path w="196" h="615" extrusionOk="0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345;p14">
              <a:extLst>
                <a:ext uri="{FF2B5EF4-FFF2-40B4-BE49-F238E27FC236}">
                  <a16:creationId xmlns:a16="http://schemas.microsoft.com/office/drawing/2014/main" id="{908452A5-D09B-33BB-CB9B-FEB1832FC500}"/>
                </a:ext>
              </a:extLst>
            </p:cNvPr>
            <p:cNvSpPr/>
            <p:nvPr/>
          </p:nvSpPr>
          <p:spPr>
            <a:xfrm>
              <a:off x="2924175" y="141763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13" name="Google Shape;346;p14">
              <a:extLst>
                <a:ext uri="{FF2B5EF4-FFF2-40B4-BE49-F238E27FC236}">
                  <a16:creationId xmlns:a16="http://schemas.microsoft.com/office/drawing/2014/main" id="{5F73FC0F-6E97-002F-4F61-B2BA65E5427C}"/>
                </a:ext>
              </a:extLst>
            </p:cNvPr>
            <p:cNvSpPr/>
            <p:nvPr/>
          </p:nvSpPr>
          <p:spPr>
            <a:xfrm>
              <a:off x="2946400" y="1360488"/>
              <a:ext cx="138113" cy="44450"/>
            </a:xfrm>
            <a:custGeom>
              <a:avLst/>
              <a:gdLst/>
              <a:ahLst/>
              <a:cxnLst/>
              <a:rect l="l" t="t" r="r" b="b"/>
              <a:pathLst>
                <a:path w="615" h="197" extrusionOk="0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347;p14">
              <a:extLst>
                <a:ext uri="{FF2B5EF4-FFF2-40B4-BE49-F238E27FC236}">
                  <a16:creationId xmlns:a16="http://schemas.microsoft.com/office/drawing/2014/main" id="{F106CEF0-D7C1-A17B-B5D2-504A73939861}"/>
                </a:ext>
              </a:extLst>
            </p:cNvPr>
            <p:cNvSpPr/>
            <p:nvPr/>
          </p:nvSpPr>
          <p:spPr>
            <a:xfrm>
              <a:off x="2924175" y="123348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348;p14">
              <a:extLst>
                <a:ext uri="{FF2B5EF4-FFF2-40B4-BE49-F238E27FC236}">
                  <a16:creationId xmlns:a16="http://schemas.microsoft.com/office/drawing/2014/main" id="{5BFB19D4-0BF0-656B-BBDA-E22345CB707C}"/>
                </a:ext>
              </a:extLst>
            </p:cNvPr>
            <p:cNvSpPr/>
            <p:nvPr/>
          </p:nvSpPr>
          <p:spPr>
            <a:xfrm>
              <a:off x="2862263" y="1182688"/>
              <a:ext cx="44450" cy="136525"/>
            </a:xfrm>
            <a:custGeom>
              <a:avLst/>
              <a:gdLst/>
              <a:ahLst/>
              <a:cxnLst/>
              <a:rect l="l" t="t" r="r" b="b"/>
              <a:pathLst>
                <a:path w="196" h="615" extrusionOk="0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</p:grpSp>
      <p:grpSp>
        <p:nvGrpSpPr>
          <p:cNvPr id="16" name="Google Shape;349;p14">
            <a:extLst>
              <a:ext uri="{FF2B5EF4-FFF2-40B4-BE49-F238E27FC236}">
                <a16:creationId xmlns:a16="http://schemas.microsoft.com/office/drawing/2014/main" id="{2231F31F-D680-A706-C850-75C4D14D652A}"/>
              </a:ext>
            </a:extLst>
          </p:cNvPr>
          <p:cNvGrpSpPr/>
          <p:nvPr userDrawn="1"/>
        </p:nvGrpSpPr>
        <p:grpSpPr>
          <a:xfrm>
            <a:off x="11332852" y="3906815"/>
            <a:ext cx="240756" cy="240756"/>
            <a:chOff x="1995488" y="1574801"/>
            <a:chExt cx="404813" cy="407988"/>
          </a:xfrm>
          <a:solidFill>
            <a:schemeClr val="bg1">
              <a:lumMod val="50000"/>
            </a:schemeClr>
          </a:solidFill>
        </p:grpSpPr>
        <p:sp>
          <p:nvSpPr>
            <p:cNvPr id="17" name="Google Shape;350;p14">
              <a:extLst>
                <a:ext uri="{FF2B5EF4-FFF2-40B4-BE49-F238E27FC236}">
                  <a16:creationId xmlns:a16="http://schemas.microsoft.com/office/drawing/2014/main" id="{EB141800-0319-9B77-418E-38203D7AF51F}"/>
                </a:ext>
              </a:extLst>
            </p:cNvPr>
            <p:cNvSpPr/>
            <p:nvPr/>
          </p:nvSpPr>
          <p:spPr>
            <a:xfrm>
              <a:off x="2041526" y="1590676"/>
              <a:ext cx="104775" cy="100013"/>
            </a:xfrm>
            <a:custGeom>
              <a:avLst/>
              <a:gdLst/>
              <a:ahLst/>
              <a:cxnLst/>
              <a:rect l="l" t="t" r="r" b="b"/>
              <a:pathLst>
                <a:path w="474" h="453" extrusionOk="0">
                  <a:moveTo>
                    <a:pt x="367" y="0"/>
                  </a:moveTo>
                  <a:cubicBezTo>
                    <a:pt x="223" y="57"/>
                    <a:pt x="97" y="150"/>
                    <a:pt x="0" y="267"/>
                  </a:cubicBezTo>
                  <a:lnTo>
                    <a:pt x="225" y="453"/>
                  </a:lnTo>
                  <a:cubicBezTo>
                    <a:pt x="291" y="373"/>
                    <a:pt x="376" y="310"/>
                    <a:pt x="474" y="27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18" name="Google Shape;351;p14">
              <a:extLst>
                <a:ext uri="{FF2B5EF4-FFF2-40B4-BE49-F238E27FC236}">
                  <a16:creationId xmlns:a16="http://schemas.microsoft.com/office/drawing/2014/main" id="{601B27B7-38D9-4FEF-539E-F738B2F4933F}"/>
                </a:ext>
              </a:extLst>
            </p:cNvPr>
            <p:cNvSpPr/>
            <p:nvPr/>
          </p:nvSpPr>
          <p:spPr>
            <a:xfrm>
              <a:off x="1995488" y="1670051"/>
              <a:ext cx="85725" cy="100013"/>
            </a:xfrm>
            <a:custGeom>
              <a:avLst/>
              <a:gdLst/>
              <a:ahLst/>
              <a:cxnLst/>
              <a:rect l="l" t="t" r="r" b="b"/>
              <a:pathLst>
                <a:path w="387" h="450" extrusionOk="0">
                  <a:moveTo>
                    <a:pt x="140" y="0"/>
                  </a:moveTo>
                  <a:cubicBezTo>
                    <a:pt x="60" y="126"/>
                    <a:pt x="10" y="273"/>
                    <a:pt x="0" y="431"/>
                  </a:cubicBezTo>
                  <a:lnTo>
                    <a:pt x="292" y="450"/>
                  </a:lnTo>
                  <a:cubicBezTo>
                    <a:pt x="299" y="342"/>
                    <a:pt x="333" y="243"/>
                    <a:pt x="387" y="157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352;p14">
              <a:extLst>
                <a:ext uri="{FF2B5EF4-FFF2-40B4-BE49-F238E27FC236}">
                  <a16:creationId xmlns:a16="http://schemas.microsoft.com/office/drawing/2014/main" id="{023DC5BF-1E4A-C7F7-3A7D-52E852CFB76B}"/>
                </a:ext>
              </a:extLst>
            </p:cNvPr>
            <p:cNvSpPr/>
            <p:nvPr/>
          </p:nvSpPr>
          <p:spPr>
            <a:xfrm>
              <a:off x="1995488" y="1787526"/>
              <a:ext cx="85725" cy="98425"/>
            </a:xfrm>
            <a:custGeom>
              <a:avLst/>
              <a:gdLst/>
              <a:ahLst/>
              <a:cxnLst/>
              <a:rect l="l" t="t" r="r" b="b"/>
              <a:pathLst>
                <a:path w="388" h="450" extrusionOk="0">
                  <a:moveTo>
                    <a:pt x="293" y="0"/>
                  </a:moveTo>
                  <a:lnTo>
                    <a:pt x="0" y="19"/>
                  </a:lnTo>
                  <a:cubicBezTo>
                    <a:pt x="10" y="177"/>
                    <a:pt x="60" y="324"/>
                    <a:pt x="140" y="450"/>
                  </a:cubicBezTo>
                  <a:lnTo>
                    <a:pt x="388" y="294"/>
                  </a:lnTo>
                  <a:cubicBezTo>
                    <a:pt x="388" y="294"/>
                    <a:pt x="388" y="294"/>
                    <a:pt x="388" y="293"/>
                  </a:cubicBezTo>
                  <a:cubicBezTo>
                    <a:pt x="334" y="208"/>
                    <a:pt x="300" y="108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353;p14">
              <a:extLst>
                <a:ext uri="{FF2B5EF4-FFF2-40B4-BE49-F238E27FC236}">
                  <a16:creationId xmlns:a16="http://schemas.microsoft.com/office/drawing/2014/main" id="{ED729A61-C611-BFDC-06BB-2BC34FE236D1}"/>
                </a:ext>
              </a:extLst>
            </p:cNvPr>
            <p:cNvSpPr/>
            <p:nvPr/>
          </p:nvSpPr>
          <p:spPr>
            <a:xfrm>
              <a:off x="2041526" y="1866901"/>
              <a:ext cx="104775" cy="100013"/>
            </a:xfrm>
            <a:custGeom>
              <a:avLst/>
              <a:gdLst/>
              <a:ahLst/>
              <a:cxnLst/>
              <a:rect l="l" t="t" r="r" b="b"/>
              <a:pathLst>
                <a:path w="474" h="453" extrusionOk="0">
                  <a:moveTo>
                    <a:pt x="225" y="0"/>
                  </a:moveTo>
                  <a:lnTo>
                    <a:pt x="0" y="187"/>
                  </a:lnTo>
                  <a:cubicBezTo>
                    <a:pt x="97" y="303"/>
                    <a:pt x="223" y="396"/>
                    <a:pt x="367" y="453"/>
                  </a:cubicBezTo>
                  <a:lnTo>
                    <a:pt x="474" y="181"/>
                  </a:lnTo>
                  <a:cubicBezTo>
                    <a:pt x="376" y="142"/>
                    <a:pt x="291" y="79"/>
                    <a:pt x="2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354;p14">
              <a:extLst>
                <a:ext uri="{FF2B5EF4-FFF2-40B4-BE49-F238E27FC236}">
                  <a16:creationId xmlns:a16="http://schemas.microsoft.com/office/drawing/2014/main" id="{B86D501B-AD19-845E-E70F-C753206E0207}"/>
                </a:ext>
              </a:extLst>
            </p:cNvPr>
            <p:cNvSpPr/>
            <p:nvPr/>
          </p:nvSpPr>
          <p:spPr>
            <a:xfrm>
              <a:off x="2147888" y="1911351"/>
              <a:ext cx="100013" cy="71438"/>
            </a:xfrm>
            <a:custGeom>
              <a:avLst/>
              <a:gdLst/>
              <a:ahLst/>
              <a:cxnLst/>
              <a:rect l="l" t="t" r="r" b="b"/>
              <a:pathLst>
                <a:path w="453" h="320" extrusionOk="0">
                  <a:moveTo>
                    <a:pt x="72" y="0"/>
                  </a:moveTo>
                  <a:lnTo>
                    <a:pt x="0" y="284"/>
                  </a:lnTo>
                  <a:cubicBezTo>
                    <a:pt x="154" y="320"/>
                    <a:pt x="310" y="320"/>
                    <a:pt x="453" y="284"/>
                  </a:cubicBezTo>
                  <a:lnTo>
                    <a:pt x="381" y="0"/>
                  </a:lnTo>
                  <a:cubicBezTo>
                    <a:pt x="276" y="25"/>
                    <a:pt x="170" y="24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355;p14">
              <a:extLst>
                <a:ext uri="{FF2B5EF4-FFF2-40B4-BE49-F238E27FC236}">
                  <a16:creationId xmlns:a16="http://schemas.microsoft.com/office/drawing/2014/main" id="{0A058DF1-4E82-A363-B7ED-688BF613BF8C}"/>
                </a:ext>
              </a:extLst>
            </p:cNvPr>
            <p:cNvSpPr/>
            <p:nvPr/>
          </p:nvSpPr>
          <p:spPr>
            <a:xfrm>
              <a:off x="2247901" y="1866901"/>
              <a:ext cx="104775" cy="100013"/>
            </a:xfrm>
            <a:custGeom>
              <a:avLst/>
              <a:gdLst/>
              <a:ahLst/>
              <a:cxnLst/>
              <a:rect l="l" t="t" r="r" b="b"/>
              <a:pathLst>
                <a:path w="475" h="453" extrusionOk="0">
                  <a:moveTo>
                    <a:pt x="250" y="0"/>
                  </a:moveTo>
                  <a:cubicBezTo>
                    <a:pt x="184" y="80"/>
                    <a:pt x="98" y="142"/>
                    <a:pt x="0" y="181"/>
                  </a:cubicBezTo>
                  <a:lnTo>
                    <a:pt x="108" y="453"/>
                  </a:lnTo>
                  <a:cubicBezTo>
                    <a:pt x="252" y="396"/>
                    <a:pt x="378" y="303"/>
                    <a:pt x="475" y="187"/>
                  </a:cubicBezTo>
                  <a:lnTo>
                    <a:pt x="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356;p14">
              <a:extLst>
                <a:ext uri="{FF2B5EF4-FFF2-40B4-BE49-F238E27FC236}">
                  <a16:creationId xmlns:a16="http://schemas.microsoft.com/office/drawing/2014/main" id="{8A27A18F-7ED6-28ED-F184-37D5ACBF21C1}"/>
                </a:ext>
              </a:extLst>
            </p:cNvPr>
            <p:cNvSpPr/>
            <p:nvPr/>
          </p:nvSpPr>
          <p:spPr>
            <a:xfrm>
              <a:off x="2314576" y="1787526"/>
              <a:ext cx="85725" cy="98425"/>
            </a:xfrm>
            <a:custGeom>
              <a:avLst/>
              <a:gdLst/>
              <a:ahLst/>
              <a:cxnLst/>
              <a:rect l="l" t="t" r="r" b="b"/>
              <a:pathLst>
                <a:path w="388" h="450" extrusionOk="0">
                  <a:moveTo>
                    <a:pt x="96" y="0"/>
                  </a:moveTo>
                  <a:cubicBezTo>
                    <a:pt x="89" y="108"/>
                    <a:pt x="54" y="207"/>
                    <a:pt x="0" y="293"/>
                  </a:cubicBezTo>
                  <a:lnTo>
                    <a:pt x="248" y="450"/>
                  </a:lnTo>
                  <a:cubicBezTo>
                    <a:pt x="328" y="324"/>
                    <a:pt x="378" y="177"/>
                    <a:pt x="388" y="19"/>
                  </a:cubicBez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357;p14">
              <a:extLst>
                <a:ext uri="{FF2B5EF4-FFF2-40B4-BE49-F238E27FC236}">
                  <a16:creationId xmlns:a16="http://schemas.microsoft.com/office/drawing/2014/main" id="{FA0F0A3F-150E-8C63-C464-1BD253141C48}"/>
                </a:ext>
              </a:extLst>
            </p:cNvPr>
            <p:cNvSpPr/>
            <p:nvPr/>
          </p:nvSpPr>
          <p:spPr>
            <a:xfrm>
              <a:off x="2314576" y="1670051"/>
              <a:ext cx="85725" cy="100013"/>
            </a:xfrm>
            <a:custGeom>
              <a:avLst/>
              <a:gdLst/>
              <a:ahLst/>
              <a:cxnLst/>
              <a:rect l="l" t="t" r="r" b="b"/>
              <a:pathLst>
                <a:path w="386" h="450" extrusionOk="0">
                  <a:moveTo>
                    <a:pt x="246" y="0"/>
                  </a:moveTo>
                  <a:lnTo>
                    <a:pt x="0" y="156"/>
                  </a:lnTo>
                  <a:cubicBezTo>
                    <a:pt x="55" y="242"/>
                    <a:pt x="88" y="342"/>
                    <a:pt x="95" y="450"/>
                  </a:cubicBezTo>
                  <a:lnTo>
                    <a:pt x="386" y="431"/>
                  </a:lnTo>
                  <a:cubicBezTo>
                    <a:pt x="376" y="273"/>
                    <a:pt x="326" y="126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358;p14">
              <a:extLst>
                <a:ext uri="{FF2B5EF4-FFF2-40B4-BE49-F238E27FC236}">
                  <a16:creationId xmlns:a16="http://schemas.microsoft.com/office/drawing/2014/main" id="{FA05B671-FECC-73A7-2E20-BD71B34C8E35}"/>
                </a:ext>
              </a:extLst>
            </p:cNvPr>
            <p:cNvSpPr/>
            <p:nvPr/>
          </p:nvSpPr>
          <p:spPr>
            <a:xfrm>
              <a:off x="2249488" y="1590676"/>
              <a:ext cx="103188" cy="100013"/>
            </a:xfrm>
            <a:custGeom>
              <a:avLst/>
              <a:gdLst/>
              <a:ahLst/>
              <a:cxnLst/>
              <a:rect l="l" t="t" r="r" b="b"/>
              <a:pathLst>
                <a:path w="473" h="452" extrusionOk="0">
                  <a:moveTo>
                    <a:pt x="107" y="0"/>
                  </a:moveTo>
                  <a:lnTo>
                    <a:pt x="0" y="271"/>
                  </a:lnTo>
                  <a:cubicBezTo>
                    <a:pt x="97" y="310"/>
                    <a:pt x="184" y="373"/>
                    <a:pt x="250" y="452"/>
                  </a:cubicBezTo>
                  <a:lnTo>
                    <a:pt x="473" y="267"/>
                  </a:lnTo>
                  <a:cubicBezTo>
                    <a:pt x="376" y="150"/>
                    <a:pt x="251" y="57"/>
                    <a:pt x="1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359;p14">
              <a:extLst>
                <a:ext uri="{FF2B5EF4-FFF2-40B4-BE49-F238E27FC236}">
                  <a16:creationId xmlns:a16="http://schemas.microsoft.com/office/drawing/2014/main" id="{65D472AE-3CAC-3C9E-D2E1-2C49848B47AC}"/>
                </a:ext>
              </a:extLst>
            </p:cNvPr>
            <p:cNvSpPr/>
            <p:nvPr/>
          </p:nvSpPr>
          <p:spPr>
            <a:xfrm>
              <a:off x="2147888" y="1574801"/>
              <a:ext cx="100013" cy="69850"/>
            </a:xfrm>
            <a:custGeom>
              <a:avLst/>
              <a:gdLst/>
              <a:ahLst/>
              <a:cxnLst/>
              <a:rect l="l" t="t" r="r" b="b"/>
              <a:pathLst>
                <a:path w="453" h="321" extrusionOk="0">
                  <a:moveTo>
                    <a:pt x="0" y="37"/>
                  </a:moveTo>
                  <a:lnTo>
                    <a:pt x="72" y="320"/>
                  </a:lnTo>
                  <a:cubicBezTo>
                    <a:pt x="177" y="295"/>
                    <a:pt x="283" y="296"/>
                    <a:pt x="381" y="321"/>
                  </a:cubicBezTo>
                  <a:lnTo>
                    <a:pt x="453" y="37"/>
                  </a:lnTo>
                  <a:cubicBezTo>
                    <a:pt x="299" y="0"/>
                    <a:pt x="143" y="1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Quattrocento Sans"/>
                <a:sym typeface="Quattrocento Sans"/>
              </a:endParaRPr>
            </a:p>
          </p:txBody>
        </p:sp>
      </p:grpSp>
      <p:pic>
        <p:nvPicPr>
          <p:cNvPr id="27" name="Google Shape;366;p15">
            <a:extLst>
              <a:ext uri="{FF2B5EF4-FFF2-40B4-BE49-F238E27FC236}">
                <a16:creationId xmlns:a16="http://schemas.microsoft.com/office/drawing/2014/main" id="{9B367905-52CE-9F50-D26A-A7CCC1D3485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50424" y="940840"/>
            <a:ext cx="274578" cy="27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367;p15">
            <a:extLst>
              <a:ext uri="{FF2B5EF4-FFF2-40B4-BE49-F238E27FC236}">
                <a16:creationId xmlns:a16="http://schemas.microsoft.com/office/drawing/2014/main" id="{62F7AFC4-94E6-D6DA-2C46-9F98809B6D7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47768" y="940840"/>
            <a:ext cx="274578" cy="27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370;p15">
            <a:extLst>
              <a:ext uri="{FF2B5EF4-FFF2-40B4-BE49-F238E27FC236}">
                <a16:creationId xmlns:a16="http://schemas.microsoft.com/office/drawing/2014/main" id="{77FFC7D8-DEBE-FFC5-A77A-2233D76CAE0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382496" y="1465370"/>
            <a:ext cx="23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71;p15">
            <a:extLst>
              <a:ext uri="{FF2B5EF4-FFF2-40B4-BE49-F238E27FC236}">
                <a16:creationId xmlns:a16="http://schemas.microsoft.com/office/drawing/2014/main" id="{BA7F2CD6-F7DF-EDA0-65C6-95CA1816791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364496" y="941329"/>
            <a:ext cx="273600" cy="2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72;p15">
            <a:extLst>
              <a:ext uri="{FF2B5EF4-FFF2-40B4-BE49-F238E27FC236}">
                <a16:creationId xmlns:a16="http://schemas.microsoft.com/office/drawing/2014/main" id="{224CBB5C-9004-EF52-F12C-44E5680ADC5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1893124" y="941329"/>
            <a:ext cx="273600" cy="2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75;p15">
            <a:extLst>
              <a:ext uri="{FF2B5EF4-FFF2-40B4-BE49-F238E27FC236}">
                <a16:creationId xmlns:a16="http://schemas.microsoft.com/office/drawing/2014/main" id="{66CB0242-26C4-E608-EB24-F0E77A91E39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911125" y="1465370"/>
            <a:ext cx="23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76;p15">
            <a:extLst>
              <a:ext uri="{FF2B5EF4-FFF2-40B4-BE49-F238E27FC236}">
                <a16:creationId xmlns:a16="http://schemas.microsoft.com/office/drawing/2014/main" id="{B52CBB4D-F67E-728D-5BA1-255D6F0548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66257" y="1465370"/>
            <a:ext cx="23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77;p15">
            <a:extLst>
              <a:ext uri="{FF2B5EF4-FFF2-40B4-BE49-F238E27FC236}">
                <a16:creationId xmlns:a16="http://schemas.microsoft.com/office/drawing/2014/main" id="{1DDFBF6B-E86E-7411-B52A-8D85B8A5BBA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16200000">
            <a:off x="868913" y="1465370"/>
            <a:ext cx="23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그래픽 34" descr="추가 단색으로 채워진">
            <a:extLst>
              <a:ext uri="{FF2B5EF4-FFF2-40B4-BE49-F238E27FC236}">
                <a16:creationId xmlns:a16="http://schemas.microsoft.com/office/drawing/2014/main" id="{010051A1-25E8-2A8B-7D35-758061F4AA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4040" y="921529"/>
            <a:ext cx="313200" cy="313200"/>
          </a:xfrm>
          <a:prstGeom prst="rect">
            <a:avLst/>
          </a:prstGeom>
        </p:spPr>
      </p:pic>
      <p:pic>
        <p:nvPicPr>
          <p:cNvPr id="36" name="그래픽 35" descr="추가 윤곽선">
            <a:extLst>
              <a:ext uri="{FF2B5EF4-FFF2-40B4-BE49-F238E27FC236}">
                <a16:creationId xmlns:a16="http://schemas.microsoft.com/office/drawing/2014/main" id="{651D2C5E-229F-349A-0B0D-DEA95153E30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7286" y="921529"/>
            <a:ext cx="313200" cy="313200"/>
          </a:xfrm>
          <a:prstGeom prst="rect">
            <a:avLst/>
          </a:prstGeom>
        </p:spPr>
      </p:pic>
      <p:pic>
        <p:nvPicPr>
          <p:cNvPr id="37" name="그래픽 36" descr="막대 그래프 상향 추세 단색으로 채워진">
            <a:extLst>
              <a:ext uri="{FF2B5EF4-FFF2-40B4-BE49-F238E27FC236}">
                <a16:creationId xmlns:a16="http://schemas.microsoft.com/office/drawing/2014/main" id="{986A2469-6C5F-1C38-A2AD-1E461E939A8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45483" y="5032669"/>
            <a:ext cx="314400" cy="314400"/>
          </a:xfrm>
          <a:prstGeom prst="rect">
            <a:avLst/>
          </a:prstGeom>
        </p:spPr>
      </p:pic>
      <p:pic>
        <p:nvPicPr>
          <p:cNvPr id="38" name="그래픽 37" descr="종 단색으로 채워진">
            <a:extLst>
              <a:ext uri="{FF2B5EF4-FFF2-40B4-BE49-F238E27FC236}">
                <a16:creationId xmlns:a16="http://schemas.microsoft.com/office/drawing/2014/main" id="{C6EECFF4-8D34-C90A-6CC8-21C128BF2A9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1859" y="920929"/>
            <a:ext cx="314400" cy="314400"/>
          </a:xfrm>
          <a:prstGeom prst="rect">
            <a:avLst/>
          </a:prstGeom>
        </p:spPr>
      </p:pic>
      <p:pic>
        <p:nvPicPr>
          <p:cNvPr id="39" name="그래픽 38" descr="종 윤곽선">
            <a:extLst>
              <a:ext uri="{FF2B5EF4-FFF2-40B4-BE49-F238E27FC236}">
                <a16:creationId xmlns:a16="http://schemas.microsoft.com/office/drawing/2014/main" id="{4B1B0360-0BDA-EA1C-752F-6C0E3E8DAB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69888" y="920929"/>
            <a:ext cx="314400" cy="314400"/>
          </a:xfrm>
          <a:prstGeom prst="rect">
            <a:avLst/>
          </a:prstGeom>
        </p:spPr>
      </p:pic>
      <p:pic>
        <p:nvPicPr>
          <p:cNvPr id="40" name="그래픽 39" descr="브라우저 창 단색으로 채워진">
            <a:extLst>
              <a:ext uri="{FF2B5EF4-FFF2-40B4-BE49-F238E27FC236}">
                <a16:creationId xmlns:a16="http://schemas.microsoft.com/office/drawing/2014/main" id="{B3C7FF74-3914-A28F-F6A8-9A4961FD3C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59721" y="3870593"/>
            <a:ext cx="313200" cy="313200"/>
          </a:xfrm>
          <a:prstGeom prst="rect">
            <a:avLst/>
          </a:prstGeom>
        </p:spPr>
      </p:pic>
      <p:pic>
        <p:nvPicPr>
          <p:cNvPr id="41" name="그래픽 40" descr="채팅 윤곽선">
            <a:extLst>
              <a:ext uri="{FF2B5EF4-FFF2-40B4-BE49-F238E27FC236}">
                <a16:creationId xmlns:a16="http://schemas.microsoft.com/office/drawing/2014/main" id="{0432FE7C-FF71-0E4A-1565-3A6775E6D07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43414" y="4262095"/>
            <a:ext cx="314400" cy="314400"/>
          </a:xfrm>
          <a:prstGeom prst="rect">
            <a:avLst/>
          </a:prstGeom>
        </p:spPr>
      </p:pic>
      <p:pic>
        <p:nvPicPr>
          <p:cNvPr id="42" name="그래픽 41" descr="말풍선 윤곽선">
            <a:extLst>
              <a:ext uri="{FF2B5EF4-FFF2-40B4-BE49-F238E27FC236}">
                <a16:creationId xmlns:a16="http://schemas.microsoft.com/office/drawing/2014/main" id="{4EDE4BDB-251E-1694-EEB8-8328749E1D1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5727" y="4262095"/>
            <a:ext cx="314400" cy="314400"/>
          </a:xfrm>
          <a:prstGeom prst="rect">
            <a:avLst/>
          </a:prstGeom>
        </p:spPr>
      </p:pic>
      <p:pic>
        <p:nvPicPr>
          <p:cNvPr id="43" name="그래픽 42" descr="체크리스트 단색으로 채워진">
            <a:extLst>
              <a:ext uri="{FF2B5EF4-FFF2-40B4-BE49-F238E27FC236}">
                <a16:creationId xmlns:a16="http://schemas.microsoft.com/office/drawing/2014/main" id="{694A7AAB-00CE-DA2B-F57E-60C266A765B4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95822" y="5032669"/>
            <a:ext cx="314400" cy="314400"/>
          </a:xfrm>
          <a:prstGeom prst="rect">
            <a:avLst/>
          </a:prstGeom>
        </p:spPr>
      </p:pic>
      <p:pic>
        <p:nvPicPr>
          <p:cNvPr id="44" name="그래픽 43" descr="확인 표시 단색으로 채워진">
            <a:extLst>
              <a:ext uri="{FF2B5EF4-FFF2-40B4-BE49-F238E27FC236}">
                <a16:creationId xmlns:a16="http://schemas.microsoft.com/office/drawing/2014/main" id="{7E726232-70CA-9564-6BF9-B82941F8A1B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14040" y="4030503"/>
            <a:ext cx="313200" cy="313200"/>
          </a:xfrm>
          <a:prstGeom prst="rect">
            <a:avLst/>
          </a:prstGeom>
        </p:spPr>
      </p:pic>
      <p:pic>
        <p:nvPicPr>
          <p:cNvPr id="45" name="그래픽 44" descr="햄버거 메뉴 아이콘 단색으로 채워진">
            <a:extLst>
              <a:ext uri="{FF2B5EF4-FFF2-40B4-BE49-F238E27FC236}">
                <a16:creationId xmlns:a16="http://schemas.microsoft.com/office/drawing/2014/main" id="{F5BB4E86-4D4D-BCBD-F326-3E37A83E019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14040" y="1427570"/>
            <a:ext cx="313200" cy="313200"/>
          </a:xfrm>
          <a:prstGeom prst="rect">
            <a:avLst/>
          </a:prstGeom>
        </p:spPr>
      </p:pic>
      <p:pic>
        <p:nvPicPr>
          <p:cNvPr id="46" name="그래픽 45" descr="햄버거 메뉴 아이콘 윤곽선">
            <a:extLst>
              <a:ext uri="{FF2B5EF4-FFF2-40B4-BE49-F238E27FC236}">
                <a16:creationId xmlns:a16="http://schemas.microsoft.com/office/drawing/2014/main" id="{924E3D8B-9913-64A8-1C09-01710659B2C8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47286" y="1427570"/>
            <a:ext cx="313200" cy="313200"/>
          </a:xfrm>
          <a:prstGeom prst="rect">
            <a:avLst/>
          </a:prstGeom>
        </p:spPr>
      </p:pic>
      <p:pic>
        <p:nvPicPr>
          <p:cNvPr id="47" name="그래픽 46" descr="악수 단색으로 채워진">
            <a:extLst>
              <a:ext uri="{FF2B5EF4-FFF2-40B4-BE49-F238E27FC236}">
                <a16:creationId xmlns:a16="http://schemas.microsoft.com/office/drawing/2014/main" id="{EB5AFCDD-5B1C-89A8-CA37-66AC0266D329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111211" y="1175346"/>
            <a:ext cx="313200" cy="313200"/>
          </a:xfrm>
          <a:prstGeom prst="rect">
            <a:avLst/>
          </a:prstGeom>
        </p:spPr>
      </p:pic>
      <p:pic>
        <p:nvPicPr>
          <p:cNvPr id="48" name="그래픽 47" descr="비행기 단색으로 채워진">
            <a:extLst>
              <a:ext uri="{FF2B5EF4-FFF2-40B4-BE49-F238E27FC236}">
                <a16:creationId xmlns:a16="http://schemas.microsoft.com/office/drawing/2014/main" id="{D8C461D5-A920-55C2-CB02-922F6EACFBC2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042292" y="2986290"/>
            <a:ext cx="344925" cy="344925"/>
          </a:xfrm>
          <a:prstGeom prst="rect">
            <a:avLst/>
          </a:prstGeom>
        </p:spPr>
      </p:pic>
      <p:pic>
        <p:nvPicPr>
          <p:cNvPr id="49" name="그래픽 48" descr="아래쪽 캐럿 단색으로 채워진">
            <a:extLst>
              <a:ext uri="{FF2B5EF4-FFF2-40B4-BE49-F238E27FC236}">
                <a16:creationId xmlns:a16="http://schemas.microsoft.com/office/drawing/2014/main" id="{4D7F7D30-8CE1-3313-2580-1D5E578B5B19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328834" y="2443441"/>
            <a:ext cx="344925" cy="344925"/>
          </a:xfrm>
          <a:prstGeom prst="rect">
            <a:avLst/>
          </a:prstGeom>
        </p:spPr>
      </p:pic>
      <p:pic>
        <p:nvPicPr>
          <p:cNvPr id="50" name="그래픽 49" descr="아래쪽 캐럿 윤곽선">
            <a:extLst>
              <a:ext uri="{FF2B5EF4-FFF2-40B4-BE49-F238E27FC236}">
                <a16:creationId xmlns:a16="http://schemas.microsoft.com/office/drawing/2014/main" id="{432AA54D-AE63-0A31-6CEA-375F435007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328834" y="1917266"/>
            <a:ext cx="344925" cy="344925"/>
          </a:xfrm>
          <a:prstGeom prst="rect">
            <a:avLst/>
          </a:prstGeom>
        </p:spPr>
      </p:pic>
      <p:pic>
        <p:nvPicPr>
          <p:cNvPr id="51" name="그래픽 50" descr="왼쪽 캐럿 단색으로 채워진">
            <a:extLst>
              <a:ext uri="{FF2B5EF4-FFF2-40B4-BE49-F238E27FC236}">
                <a16:creationId xmlns:a16="http://schemas.microsoft.com/office/drawing/2014/main" id="{81A13D8D-F73B-41C5-F5F4-8236E01605E9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12595" y="2443441"/>
            <a:ext cx="344925" cy="344925"/>
          </a:xfrm>
          <a:prstGeom prst="rect">
            <a:avLst/>
          </a:prstGeom>
        </p:spPr>
      </p:pic>
      <p:pic>
        <p:nvPicPr>
          <p:cNvPr id="52" name="그래픽 51" descr="왼쪽 캐럿 윤곽선">
            <a:extLst>
              <a:ext uri="{FF2B5EF4-FFF2-40B4-BE49-F238E27FC236}">
                <a16:creationId xmlns:a16="http://schemas.microsoft.com/office/drawing/2014/main" id="{E8107BC5-4008-0DEF-6C2B-1103AA17685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12595" y="1917266"/>
            <a:ext cx="344925" cy="344925"/>
          </a:xfrm>
          <a:prstGeom prst="rect">
            <a:avLst/>
          </a:prstGeom>
        </p:spPr>
      </p:pic>
      <p:pic>
        <p:nvPicPr>
          <p:cNvPr id="53" name="그래픽 52" descr="오른쪽 캐럿 단색으로 채워진">
            <a:extLst>
              <a:ext uri="{FF2B5EF4-FFF2-40B4-BE49-F238E27FC236}">
                <a16:creationId xmlns:a16="http://schemas.microsoft.com/office/drawing/2014/main" id="{8B0E6CA7-E743-201D-7E8C-F8F751F489DF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15251" y="2443441"/>
            <a:ext cx="344925" cy="344925"/>
          </a:xfrm>
          <a:prstGeom prst="rect">
            <a:avLst/>
          </a:prstGeom>
        </p:spPr>
      </p:pic>
      <p:pic>
        <p:nvPicPr>
          <p:cNvPr id="54" name="그래픽 53" descr="오른쪽 캐럿 윤곽선">
            <a:extLst>
              <a:ext uri="{FF2B5EF4-FFF2-40B4-BE49-F238E27FC236}">
                <a16:creationId xmlns:a16="http://schemas.microsoft.com/office/drawing/2014/main" id="{B1792C96-09AA-5270-11D8-F16FE4215B85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5251" y="1917266"/>
            <a:ext cx="344925" cy="344925"/>
          </a:xfrm>
          <a:prstGeom prst="rect">
            <a:avLst/>
          </a:prstGeom>
        </p:spPr>
      </p:pic>
      <p:pic>
        <p:nvPicPr>
          <p:cNvPr id="55" name="그래픽 54" descr="위쪽 캐럿 단색으로 채워진">
            <a:extLst>
              <a:ext uri="{FF2B5EF4-FFF2-40B4-BE49-F238E27FC236}">
                <a16:creationId xmlns:a16="http://schemas.microsoft.com/office/drawing/2014/main" id="{F54C7E5C-75EF-4A38-5F64-C41C2EE4E30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857462" y="2443441"/>
            <a:ext cx="344925" cy="344925"/>
          </a:xfrm>
          <a:prstGeom prst="rect">
            <a:avLst/>
          </a:prstGeom>
        </p:spPr>
      </p:pic>
      <p:pic>
        <p:nvPicPr>
          <p:cNvPr id="56" name="그래픽 55" descr="위쪽 캐럿 윤곽선">
            <a:extLst>
              <a:ext uri="{FF2B5EF4-FFF2-40B4-BE49-F238E27FC236}">
                <a16:creationId xmlns:a16="http://schemas.microsoft.com/office/drawing/2014/main" id="{1C389C54-3E86-DF79-15B7-8FF9CA5DC5A6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857462" y="1917266"/>
            <a:ext cx="344925" cy="344925"/>
          </a:xfrm>
          <a:prstGeom prst="rect">
            <a:avLst/>
          </a:prstGeom>
        </p:spPr>
      </p:pic>
      <p:pic>
        <p:nvPicPr>
          <p:cNvPr id="57" name="그래픽 56" descr="갈매기형 화살표 단색으로 채워진">
            <a:extLst>
              <a:ext uri="{FF2B5EF4-FFF2-40B4-BE49-F238E27FC236}">
                <a16:creationId xmlns:a16="http://schemas.microsoft.com/office/drawing/2014/main" id="{A5A265DF-8B4C-1674-9356-E963A19F2AD9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328834" y="2973366"/>
            <a:ext cx="344925" cy="344925"/>
          </a:xfrm>
          <a:prstGeom prst="rect">
            <a:avLst/>
          </a:prstGeom>
        </p:spPr>
      </p:pic>
      <p:pic>
        <p:nvPicPr>
          <p:cNvPr id="58" name="그래픽 57" descr="갈매기형 화살표 윤곽선">
            <a:extLst>
              <a:ext uri="{FF2B5EF4-FFF2-40B4-BE49-F238E27FC236}">
                <a16:creationId xmlns:a16="http://schemas.microsoft.com/office/drawing/2014/main" id="{F43CDAF2-082D-D33C-3E45-478BEF208D00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815251" y="2973366"/>
            <a:ext cx="344925" cy="344925"/>
          </a:xfrm>
          <a:prstGeom prst="rect">
            <a:avLst/>
          </a:prstGeom>
        </p:spPr>
      </p:pic>
      <p:pic>
        <p:nvPicPr>
          <p:cNvPr id="59" name="그래픽 58" descr="갈매기형 화살표 단색으로 채워진">
            <a:extLst>
              <a:ext uri="{FF2B5EF4-FFF2-40B4-BE49-F238E27FC236}">
                <a16:creationId xmlns:a16="http://schemas.microsoft.com/office/drawing/2014/main" id="{CF0E9023-E794-01B1-69B8-A15F1DF96707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857462" y="2973366"/>
            <a:ext cx="344925" cy="344925"/>
          </a:xfrm>
          <a:prstGeom prst="rect">
            <a:avLst/>
          </a:prstGeom>
        </p:spPr>
      </p:pic>
      <p:pic>
        <p:nvPicPr>
          <p:cNvPr id="60" name="그래픽 59" descr="갈매기형 화살표 윤곽선">
            <a:extLst>
              <a:ext uri="{FF2B5EF4-FFF2-40B4-BE49-F238E27FC236}">
                <a16:creationId xmlns:a16="http://schemas.microsoft.com/office/drawing/2014/main" id="{FF2DFA8F-0B7A-1573-7578-6AC4C4F652B8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312595" y="2973366"/>
            <a:ext cx="344925" cy="344925"/>
          </a:xfrm>
          <a:prstGeom prst="rect">
            <a:avLst/>
          </a:prstGeom>
        </p:spPr>
      </p:pic>
      <p:pic>
        <p:nvPicPr>
          <p:cNvPr id="61" name="그래픽 60" descr="왼쪽 화살표가 있는 원 단색으로 채워진">
            <a:extLst>
              <a:ext uri="{FF2B5EF4-FFF2-40B4-BE49-F238E27FC236}">
                <a16:creationId xmlns:a16="http://schemas.microsoft.com/office/drawing/2014/main" id="{C95BD007-424A-1606-62D7-A2BB854BE2C8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15251" y="3489234"/>
            <a:ext cx="344925" cy="344925"/>
          </a:xfrm>
          <a:prstGeom prst="rect">
            <a:avLst/>
          </a:prstGeom>
        </p:spPr>
      </p:pic>
      <p:pic>
        <p:nvPicPr>
          <p:cNvPr id="62" name="그래픽 61" descr="왼쪽 화살표가 있는 원 윤곽선">
            <a:extLst>
              <a:ext uri="{FF2B5EF4-FFF2-40B4-BE49-F238E27FC236}">
                <a16:creationId xmlns:a16="http://schemas.microsoft.com/office/drawing/2014/main" id="{11F81771-1D71-4E21-AAC3-C74C387108DC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12595" y="3489234"/>
            <a:ext cx="344925" cy="344925"/>
          </a:xfrm>
          <a:prstGeom prst="rect">
            <a:avLst/>
          </a:prstGeom>
        </p:spPr>
      </p:pic>
      <p:pic>
        <p:nvPicPr>
          <p:cNvPr id="63" name="그래픽 62" descr="댓글 심장 윤곽선">
            <a:extLst>
              <a:ext uri="{FF2B5EF4-FFF2-40B4-BE49-F238E27FC236}">
                <a16:creationId xmlns:a16="http://schemas.microsoft.com/office/drawing/2014/main" id="{9E52C6CE-2247-C853-3D36-4053472BABA9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7132255" y="4246833"/>
            <a:ext cx="344925" cy="344925"/>
          </a:xfrm>
          <a:prstGeom prst="rect">
            <a:avLst/>
          </a:prstGeom>
        </p:spPr>
      </p:pic>
      <p:pic>
        <p:nvPicPr>
          <p:cNvPr id="64" name="그래픽 63" descr="댓글 중요 단색으로 채워진">
            <a:extLst>
              <a:ext uri="{FF2B5EF4-FFF2-40B4-BE49-F238E27FC236}">
                <a16:creationId xmlns:a16="http://schemas.microsoft.com/office/drawing/2014/main" id="{160A1094-6196-DF45-3302-4DECE2A1037F}"/>
              </a:ext>
            </a:extLst>
          </p:cNvPr>
          <p:cNvPicPr>
            <a:picLocks noChangeAspect="1"/>
          </p:cNvPicPr>
          <p:nvPr userDrawn="1"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7569308" y="4246833"/>
            <a:ext cx="344925" cy="344925"/>
          </a:xfrm>
          <a:prstGeom prst="rect">
            <a:avLst/>
          </a:prstGeom>
        </p:spPr>
      </p:pic>
      <p:pic>
        <p:nvPicPr>
          <p:cNvPr id="65" name="그래픽 64" descr="댓글 좋아요 단색으로 채워진">
            <a:extLst>
              <a:ext uri="{FF2B5EF4-FFF2-40B4-BE49-F238E27FC236}">
                <a16:creationId xmlns:a16="http://schemas.microsoft.com/office/drawing/2014/main" id="{DC15DE37-CD6F-5F23-4198-F90769EBDC2C}"/>
              </a:ext>
            </a:extLst>
          </p:cNvPr>
          <p:cNvPicPr>
            <a:picLocks noChangeAspect="1"/>
          </p:cNvPicPr>
          <p:nvPr userDrawn="1"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8006361" y="4246833"/>
            <a:ext cx="344925" cy="344925"/>
          </a:xfrm>
          <a:prstGeom prst="rect">
            <a:avLst/>
          </a:prstGeom>
        </p:spPr>
      </p:pic>
      <p:pic>
        <p:nvPicPr>
          <p:cNvPr id="66" name="그래픽 65" descr="댓글 슬래시 침묵 단색으로 채워진">
            <a:extLst>
              <a:ext uri="{FF2B5EF4-FFF2-40B4-BE49-F238E27FC236}">
                <a16:creationId xmlns:a16="http://schemas.microsoft.com/office/drawing/2014/main" id="{8397597E-397B-9864-46B2-8ADFD0C88F63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8849942" y="4246833"/>
            <a:ext cx="344925" cy="344925"/>
          </a:xfrm>
          <a:prstGeom prst="rect">
            <a:avLst/>
          </a:prstGeom>
        </p:spPr>
      </p:pic>
      <p:pic>
        <p:nvPicPr>
          <p:cNvPr id="67" name="그래픽 66" descr="컴퍼스 단색으로 채워진">
            <a:extLst>
              <a:ext uri="{FF2B5EF4-FFF2-40B4-BE49-F238E27FC236}">
                <a16:creationId xmlns:a16="http://schemas.microsoft.com/office/drawing/2014/main" id="{B8207796-C29F-9F5A-EB16-27E077189EEB}"/>
              </a:ext>
            </a:extLst>
          </p:cNvPr>
          <p:cNvPicPr>
            <a:picLocks noChangeAspect="1"/>
          </p:cNvPicPr>
          <p:nvPr userDrawn="1"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8665307" y="5838256"/>
            <a:ext cx="313200" cy="313200"/>
          </a:xfrm>
          <a:prstGeom prst="rect">
            <a:avLst/>
          </a:prstGeom>
        </p:spPr>
      </p:pic>
      <p:pic>
        <p:nvPicPr>
          <p:cNvPr id="68" name="그래픽 67" descr="배터리 충전 단색으로 채워진">
            <a:extLst>
              <a:ext uri="{FF2B5EF4-FFF2-40B4-BE49-F238E27FC236}">
                <a16:creationId xmlns:a16="http://schemas.microsoft.com/office/drawing/2014/main" id="{C51DCAE5-3631-A5AC-55A2-D2E81EAD6BFC}"/>
              </a:ext>
            </a:extLst>
          </p:cNvPr>
          <p:cNvPicPr>
            <a:picLocks noChangeAspect="1"/>
          </p:cNvPicPr>
          <p:nvPr userDrawn="1"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3014040" y="2989228"/>
            <a:ext cx="313200" cy="313200"/>
          </a:xfrm>
          <a:prstGeom prst="rect">
            <a:avLst/>
          </a:prstGeom>
        </p:spPr>
      </p:pic>
      <p:pic>
        <p:nvPicPr>
          <p:cNvPr id="69" name="그래픽 68" descr="배터리 충전 윤곽선">
            <a:extLst>
              <a:ext uri="{FF2B5EF4-FFF2-40B4-BE49-F238E27FC236}">
                <a16:creationId xmlns:a16="http://schemas.microsoft.com/office/drawing/2014/main" id="{1C912814-428F-D378-7AC1-488949A9B9BE}"/>
              </a:ext>
            </a:extLst>
          </p:cNvPr>
          <p:cNvPicPr>
            <a:picLocks noChangeAspect="1"/>
          </p:cNvPicPr>
          <p:nvPr userDrawn="1"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2447286" y="2989228"/>
            <a:ext cx="313200" cy="313200"/>
          </a:xfrm>
          <a:prstGeom prst="rect">
            <a:avLst/>
          </a:prstGeom>
        </p:spPr>
      </p:pic>
      <p:pic>
        <p:nvPicPr>
          <p:cNvPr id="70" name="그래픽 69" descr="종 단색으로 채워진">
            <a:extLst>
              <a:ext uri="{FF2B5EF4-FFF2-40B4-BE49-F238E27FC236}">
                <a16:creationId xmlns:a16="http://schemas.microsoft.com/office/drawing/2014/main" id="{E8CA3937-16BD-80A1-F17C-8B11CDACEF6B}"/>
              </a:ext>
            </a:extLst>
          </p:cNvPr>
          <p:cNvPicPr>
            <a:picLocks noChangeAspect="1"/>
          </p:cNvPicPr>
          <p:nvPr userDrawn="1"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66597" y="1411708"/>
            <a:ext cx="344925" cy="344925"/>
          </a:xfrm>
          <a:prstGeom prst="rect">
            <a:avLst/>
          </a:prstGeom>
        </p:spPr>
      </p:pic>
      <p:pic>
        <p:nvPicPr>
          <p:cNvPr id="71" name="그래픽 70" descr="종 윤곽선">
            <a:extLst>
              <a:ext uri="{FF2B5EF4-FFF2-40B4-BE49-F238E27FC236}">
                <a16:creationId xmlns:a16="http://schemas.microsoft.com/office/drawing/2014/main" id="{D535A743-199C-1AD4-658D-ECB506B73299}"/>
              </a:ext>
            </a:extLst>
          </p:cNvPr>
          <p:cNvPicPr>
            <a:picLocks noChangeAspect="1"/>
          </p:cNvPicPr>
          <p:nvPr userDrawn="1"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5154626" y="1411708"/>
            <a:ext cx="344925" cy="344925"/>
          </a:xfrm>
          <a:prstGeom prst="rect">
            <a:avLst/>
          </a:prstGeom>
        </p:spPr>
      </p:pic>
      <p:pic>
        <p:nvPicPr>
          <p:cNvPr id="72" name="그래픽 71" descr="블라인드 단색으로 채워진">
            <a:extLst>
              <a:ext uri="{FF2B5EF4-FFF2-40B4-BE49-F238E27FC236}">
                <a16:creationId xmlns:a16="http://schemas.microsoft.com/office/drawing/2014/main" id="{3E8B747A-DB72-0586-0B21-7D755B372E51}"/>
              </a:ext>
            </a:extLst>
          </p:cNvPr>
          <p:cNvPicPr>
            <a:picLocks noChangeAspect="1"/>
          </p:cNvPicPr>
          <p:nvPr userDrawn="1"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3014040" y="3505096"/>
            <a:ext cx="313200" cy="313200"/>
          </a:xfrm>
          <a:prstGeom prst="rect">
            <a:avLst/>
          </a:prstGeom>
        </p:spPr>
      </p:pic>
      <p:pic>
        <p:nvPicPr>
          <p:cNvPr id="73" name="그래픽 72" descr="블라인드 윤곽선">
            <a:extLst>
              <a:ext uri="{FF2B5EF4-FFF2-40B4-BE49-F238E27FC236}">
                <a16:creationId xmlns:a16="http://schemas.microsoft.com/office/drawing/2014/main" id="{BBD86736-16A0-103F-055C-730B3396D794}"/>
              </a:ext>
            </a:extLst>
          </p:cNvPr>
          <p:cNvPicPr>
            <a:picLocks noChangeAspect="1"/>
          </p:cNvPicPr>
          <p:nvPr userDrawn="1"/>
        </p:nvPicPr>
        <p:blipFill>
          <a:blip r:embed="rId81">
            <a:extLs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2447286" y="3505096"/>
            <a:ext cx="313200" cy="313200"/>
          </a:xfrm>
          <a:prstGeom prst="rect">
            <a:avLst/>
          </a:prstGeom>
        </p:spPr>
      </p:pic>
      <p:pic>
        <p:nvPicPr>
          <p:cNvPr id="74" name="그래픽 73" descr="책갈피 단색으로 채워진">
            <a:extLst>
              <a:ext uri="{FF2B5EF4-FFF2-40B4-BE49-F238E27FC236}">
                <a16:creationId xmlns:a16="http://schemas.microsoft.com/office/drawing/2014/main" id="{50522FB1-6A56-A9AE-E0A1-00DCDEF2C6BB}"/>
              </a:ext>
            </a:extLst>
          </p:cNvPr>
          <p:cNvPicPr>
            <a:picLocks noChangeAspect="1"/>
          </p:cNvPicPr>
          <p:nvPr userDrawn="1"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4666597" y="2973366"/>
            <a:ext cx="344925" cy="344925"/>
          </a:xfrm>
          <a:prstGeom prst="rect">
            <a:avLst/>
          </a:prstGeom>
        </p:spPr>
      </p:pic>
      <p:pic>
        <p:nvPicPr>
          <p:cNvPr id="75" name="그래픽 74" descr="책갈피 윤곽선">
            <a:extLst>
              <a:ext uri="{FF2B5EF4-FFF2-40B4-BE49-F238E27FC236}">
                <a16:creationId xmlns:a16="http://schemas.microsoft.com/office/drawing/2014/main" id="{DF63496A-D4E6-56BB-4DF8-82842FB205CF}"/>
              </a:ext>
            </a:extLst>
          </p:cNvPr>
          <p:cNvPicPr>
            <a:picLocks noChangeAspect="1"/>
          </p:cNvPicPr>
          <p:nvPr userDrawn="1"/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154626" y="2973366"/>
            <a:ext cx="344925" cy="344925"/>
          </a:xfrm>
          <a:prstGeom prst="rect">
            <a:avLst/>
          </a:prstGeom>
        </p:spPr>
      </p:pic>
      <p:pic>
        <p:nvPicPr>
          <p:cNvPr id="76" name="그래픽 75" descr="계산기 단색으로 채워진">
            <a:extLst>
              <a:ext uri="{FF2B5EF4-FFF2-40B4-BE49-F238E27FC236}">
                <a16:creationId xmlns:a16="http://schemas.microsoft.com/office/drawing/2014/main" id="{C281740E-CBEF-3D7F-04D6-FA0B87521897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9735450" y="5017407"/>
            <a:ext cx="344925" cy="344925"/>
          </a:xfrm>
          <a:prstGeom prst="rect">
            <a:avLst/>
          </a:prstGeom>
        </p:spPr>
      </p:pic>
      <p:pic>
        <p:nvPicPr>
          <p:cNvPr id="77" name="그래픽 76" descr="콜 센터 단색으로 채워진">
            <a:extLst>
              <a:ext uri="{FF2B5EF4-FFF2-40B4-BE49-F238E27FC236}">
                <a16:creationId xmlns:a16="http://schemas.microsoft.com/office/drawing/2014/main" id="{DB9DA9AE-1FAC-6741-99A2-17A334F4B2C2}"/>
              </a:ext>
            </a:extLst>
          </p:cNvPr>
          <p:cNvPicPr>
            <a:picLocks noChangeAspect="1"/>
          </p:cNvPicPr>
          <p:nvPr userDrawn="1"/>
        </p:nvPicPr>
        <p:blipFill>
          <a:blip r:embed="rId89">
            <a:extLs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8586447" y="2241134"/>
            <a:ext cx="313200" cy="313200"/>
          </a:xfrm>
          <a:prstGeom prst="rect">
            <a:avLst/>
          </a:prstGeom>
        </p:spPr>
      </p:pic>
      <p:pic>
        <p:nvPicPr>
          <p:cNvPr id="78" name="그래픽 77" descr="구름 윤곽선">
            <a:extLst>
              <a:ext uri="{FF2B5EF4-FFF2-40B4-BE49-F238E27FC236}">
                <a16:creationId xmlns:a16="http://schemas.microsoft.com/office/drawing/2014/main" id="{951AE664-71C7-5471-F57B-16389584717F}"/>
              </a:ext>
            </a:extLst>
          </p:cNvPr>
          <p:cNvPicPr>
            <a:picLocks noChangeAspect="1"/>
          </p:cNvPicPr>
          <p:nvPr userDrawn="1"/>
        </p:nvPicPr>
        <p:blipFill>
          <a:blip r:embed="rId91">
            <a:extLs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8871346" y="3870593"/>
            <a:ext cx="313200" cy="313200"/>
          </a:xfrm>
          <a:prstGeom prst="rect">
            <a:avLst/>
          </a:prstGeom>
        </p:spPr>
      </p:pic>
      <p:pic>
        <p:nvPicPr>
          <p:cNvPr id="79" name="그래픽 78" descr="클라우드 컴퓨팅 윤곽선">
            <a:extLst>
              <a:ext uri="{FF2B5EF4-FFF2-40B4-BE49-F238E27FC236}">
                <a16:creationId xmlns:a16="http://schemas.microsoft.com/office/drawing/2014/main" id="{74EE9228-8A20-68D4-831B-B72BBFC4D6F7}"/>
              </a:ext>
            </a:extLst>
          </p:cNvPr>
          <p:cNvPicPr>
            <a:picLocks noChangeAspect="1"/>
          </p:cNvPicPr>
          <p:nvPr userDrawn="1"/>
        </p:nvPicPr>
        <p:blipFill>
          <a:blip r:embed="rId93">
            <a:extLs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7182046" y="3870593"/>
            <a:ext cx="313200" cy="313200"/>
          </a:xfrm>
          <a:prstGeom prst="rect">
            <a:avLst/>
          </a:prstGeom>
        </p:spPr>
      </p:pic>
      <p:pic>
        <p:nvPicPr>
          <p:cNvPr id="80" name="그래픽 79" descr="번개와 비를 동반한 구름 단색으로 채워진">
            <a:extLst>
              <a:ext uri="{FF2B5EF4-FFF2-40B4-BE49-F238E27FC236}">
                <a16:creationId xmlns:a16="http://schemas.microsoft.com/office/drawing/2014/main" id="{4EB39D02-E5DA-DA98-6369-D916761D4CCF}"/>
              </a:ext>
            </a:extLst>
          </p:cNvPr>
          <p:cNvPicPr>
            <a:picLocks noChangeAspect="1"/>
          </p:cNvPicPr>
          <p:nvPr userDrawn="1"/>
        </p:nvPicPr>
        <p:blipFill>
          <a:blip r:embed="rId95">
            <a:extLs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7430795" y="5838256"/>
            <a:ext cx="313200" cy="313200"/>
          </a:xfrm>
          <a:prstGeom prst="rect">
            <a:avLst/>
          </a:prstGeom>
        </p:spPr>
      </p:pic>
      <p:pic>
        <p:nvPicPr>
          <p:cNvPr id="81" name="그래픽 80" descr="시계 방향으로 굽은 화살표 단색으로 채워진">
            <a:extLst>
              <a:ext uri="{FF2B5EF4-FFF2-40B4-BE49-F238E27FC236}">
                <a16:creationId xmlns:a16="http://schemas.microsoft.com/office/drawing/2014/main" id="{70076B91-ADEA-5CBA-4A72-649639787529}"/>
              </a:ext>
            </a:extLst>
          </p:cNvPr>
          <p:cNvPicPr>
            <a:picLocks noChangeAspect="1"/>
          </p:cNvPicPr>
          <p:nvPr userDrawn="1"/>
        </p:nvPicPr>
        <p:blipFill>
          <a:blip r:embed="rId97">
            <a:extLst>
              <a:ext uri="{96DAC541-7B7A-43D3-8B79-37D633B846F1}">
                <asvg:svgBlip xmlns:asvg="http://schemas.microsoft.com/office/drawing/2016/SVG/main" r:embed="rId98"/>
              </a:ext>
            </a:extLst>
          </a:blip>
          <a:stretch>
            <a:fillRect/>
          </a:stretch>
        </p:blipFill>
        <p:spPr>
          <a:xfrm>
            <a:off x="844241" y="5595302"/>
            <a:ext cx="313200" cy="313200"/>
          </a:xfrm>
          <a:prstGeom prst="rect">
            <a:avLst/>
          </a:prstGeom>
        </p:spPr>
      </p:pic>
      <p:pic>
        <p:nvPicPr>
          <p:cNvPr id="82" name="그래픽 81" descr="시계 방향으로 굽은 화살표 윤곽선">
            <a:extLst>
              <a:ext uri="{FF2B5EF4-FFF2-40B4-BE49-F238E27FC236}">
                <a16:creationId xmlns:a16="http://schemas.microsoft.com/office/drawing/2014/main" id="{1FB61B26-4853-0973-2833-0C11CFD96D03}"/>
              </a:ext>
            </a:extLst>
          </p:cNvPr>
          <p:cNvPicPr>
            <a:picLocks noChangeAspect="1"/>
          </p:cNvPicPr>
          <p:nvPr userDrawn="1"/>
        </p:nvPicPr>
        <p:blipFill>
          <a:blip r:embed="rId99">
            <a:extLs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302430" y="5595302"/>
            <a:ext cx="313200" cy="313200"/>
          </a:xfrm>
          <a:prstGeom prst="rect">
            <a:avLst/>
          </a:prstGeom>
        </p:spPr>
      </p:pic>
      <p:pic>
        <p:nvPicPr>
          <p:cNvPr id="83" name="그래픽 82" descr="결정 차트 윤곽선">
            <a:extLst>
              <a:ext uri="{FF2B5EF4-FFF2-40B4-BE49-F238E27FC236}">
                <a16:creationId xmlns:a16="http://schemas.microsoft.com/office/drawing/2014/main" id="{B2D1A48B-E506-6A6D-552E-EAF8AB02EE0E}"/>
              </a:ext>
            </a:extLst>
          </p:cNvPr>
          <p:cNvPicPr>
            <a:picLocks noChangeAspect="1"/>
          </p:cNvPicPr>
          <p:nvPr userDrawn="1"/>
        </p:nvPicPr>
        <p:blipFill>
          <a:blip r:embed="rId101">
            <a:extLs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7604371" y="3870593"/>
            <a:ext cx="313200" cy="313200"/>
          </a:xfrm>
          <a:prstGeom prst="rect">
            <a:avLst/>
          </a:prstGeom>
        </p:spPr>
      </p:pic>
      <p:pic>
        <p:nvPicPr>
          <p:cNvPr id="84" name="그래픽 83" descr="배달 단색으로 채워진">
            <a:extLst>
              <a:ext uri="{FF2B5EF4-FFF2-40B4-BE49-F238E27FC236}">
                <a16:creationId xmlns:a16="http://schemas.microsoft.com/office/drawing/2014/main" id="{7D6AFA66-C36B-5B7D-1CC6-7A59647A1D0D}"/>
              </a:ext>
            </a:extLst>
          </p:cNvPr>
          <p:cNvPicPr>
            <a:picLocks noChangeAspect="1"/>
          </p:cNvPicPr>
          <p:nvPr userDrawn="1"/>
        </p:nvPicPr>
        <p:blipFill>
          <a:blip r:embed="rId103">
            <a:extLs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8603098" y="3007421"/>
            <a:ext cx="344925" cy="344925"/>
          </a:xfrm>
          <a:prstGeom prst="rect">
            <a:avLst/>
          </a:prstGeom>
        </p:spPr>
      </p:pic>
      <p:pic>
        <p:nvPicPr>
          <p:cNvPr id="85" name="그래픽 84" descr="어두움(작은 태양) 단색으로 채워진">
            <a:extLst>
              <a:ext uri="{FF2B5EF4-FFF2-40B4-BE49-F238E27FC236}">
                <a16:creationId xmlns:a16="http://schemas.microsoft.com/office/drawing/2014/main" id="{89BB0D02-564B-0E7F-9847-B7514AA3A1BC}"/>
              </a:ext>
            </a:extLst>
          </p:cNvPr>
          <p:cNvPicPr>
            <a:picLocks noChangeAspect="1"/>
          </p:cNvPicPr>
          <p:nvPr userDrawn="1"/>
        </p:nvPicPr>
        <p:blipFill>
          <a:blip r:embed="rId105">
            <a:extLs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019291" y="5838256"/>
            <a:ext cx="313200" cy="313200"/>
          </a:xfrm>
          <a:prstGeom prst="rect">
            <a:avLst/>
          </a:prstGeom>
        </p:spPr>
      </p:pic>
      <p:pic>
        <p:nvPicPr>
          <p:cNvPr id="86" name="그래픽 85" descr="학위 윤곽선">
            <a:extLst>
              <a:ext uri="{FF2B5EF4-FFF2-40B4-BE49-F238E27FC236}">
                <a16:creationId xmlns:a16="http://schemas.microsoft.com/office/drawing/2014/main" id="{E6FF21DC-12E4-57FC-1816-768E717A5D3A}"/>
              </a:ext>
            </a:extLst>
          </p:cNvPr>
          <p:cNvPicPr>
            <a:picLocks noChangeAspect="1"/>
          </p:cNvPicPr>
          <p:nvPr userDrawn="1"/>
        </p:nvPicPr>
        <p:blipFill>
          <a:blip r:embed="rId107">
            <a:extLst>
              <a:ext uri="{96DAC541-7B7A-43D3-8B79-37D633B846F1}">
                <asvg:svgBlip xmlns:asvg="http://schemas.microsoft.com/office/drawing/2016/SVG/main" r:embed="rId108"/>
              </a:ext>
            </a:extLst>
          </a:blip>
          <a:stretch>
            <a:fillRect/>
          </a:stretch>
        </p:blipFill>
        <p:spPr>
          <a:xfrm>
            <a:off x="10115636" y="5017407"/>
            <a:ext cx="344925" cy="344925"/>
          </a:xfrm>
          <a:prstGeom prst="rect">
            <a:avLst/>
          </a:prstGeom>
        </p:spPr>
      </p:pic>
      <p:pic>
        <p:nvPicPr>
          <p:cNvPr id="87" name="그래픽 86" descr="방향 단색으로 채워진">
            <a:extLst>
              <a:ext uri="{FF2B5EF4-FFF2-40B4-BE49-F238E27FC236}">
                <a16:creationId xmlns:a16="http://schemas.microsoft.com/office/drawing/2014/main" id="{DFF99377-4543-13AB-B820-032539504604}"/>
              </a:ext>
            </a:extLst>
          </p:cNvPr>
          <p:cNvPicPr>
            <a:picLocks noChangeAspect="1"/>
          </p:cNvPicPr>
          <p:nvPr userDrawn="1"/>
        </p:nvPicPr>
        <p:blipFill>
          <a:blip r:embed="rId109">
            <a:extLst>
              <a:ext uri="{96DAC541-7B7A-43D3-8B79-37D633B846F1}">
                <asvg:svgBlip xmlns:asvg="http://schemas.microsoft.com/office/drawing/2016/SVG/main" r:embed="rId110"/>
              </a:ext>
            </a:extLst>
          </a:blip>
          <a:stretch>
            <a:fillRect/>
          </a:stretch>
        </p:blipFill>
        <p:spPr>
          <a:xfrm>
            <a:off x="1927863" y="5595302"/>
            <a:ext cx="313200" cy="313200"/>
          </a:xfrm>
          <a:prstGeom prst="rect">
            <a:avLst/>
          </a:prstGeom>
        </p:spPr>
      </p:pic>
      <p:pic>
        <p:nvPicPr>
          <p:cNvPr id="88" name="그래픽 87" descr="방향 윤곽선">
            <a:extLst>
              <a:ext uri="{FF2B5EF4-FFF2-40B4-BE49-F238E27FC236}">
                <a16:creationId xmlns:a16="http://schemas.microsoft.com/office/drawing/2014/main" id="{130053F2-F343-6665-FF9F-922D5EF3A198}"/>
              </a:ext>
            </a:extLst>
          </p:cNvPr>
          <p:cNvPicPr>
            <a:picLocks noChangeAspect="1"/>
          </p:cNvPicPr>
          <p:nvPr userDrawn="1"/>
        </p:nvPicPr>
        <p:blipFill>
          <a:blip r:embed="rId111">
            <a:extLs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1386052" y="5595302"/>
            <a:ext cx="313200" cy="313200"/>
          </a:xfrm>
          <a:prstGeom prst="rect">
            <a:avLst/>
          </a:prstGeom>
        </p:spPr>
      </p:pic>
      <p:pic>
        <p:nvPicPr>
          <p:cNvPr id="89" name="그래픽 88" descr="문서 단색으로 채워진">
            <a:extLst>
              <a:ext uri="{FF2B5EF4-FFF2-40B4-BE49-F238E27FC236}">
                <a16:creationId xmlns:a16="http://schemas.microsoft.com/office/drawing/2014/main" id="{92EF505F-FA4C-6AB2-F0C7-7693E9B2C2D8}"/>
              </a:ext>
            </a:extLst>
          </p:cNvPr>
          <p:cNvPicPr>
            <a:picLocks noChangeAspect="1"/>
          </p:cNvPicPr>
          <p:nvPr userDrawn="1"/>
        </p:nvPicPr>
        <p:blipFill>
          <a:blip r:embed="rId113">
            <a:extLst>
              <a:ext uri="{96DAC541-7B7A-43D3-8B79-37D633B846F1}">
                <asvg:svgBlip xmlns:asvg="http://schemas.microsoft.com/office/drawing/2016/SVG/main" r:embed="rId114"/>
              </a:ext>
            </a:extLst>
          </a:blip>
          <a:stretch>
            <a:fillRect/>
          </a:stretch>
        </p:blipFill>
        <p:spPr>
          <a:xfrm>
            <a:off x="4666597" y="3489234"/>
            <a:ext cx="344925" cy="344925"/>
          </a:xfrm>
          <a:prstGeom prst="rect">
            <a:avLst/>
          </a:prstGeom>
        </p:spPr>
      </p:pic>
      <p:pic>
        <p:nvPicPr>
          <p:cNvPr id="90" name="그래픽 89" descr="문서 윤곽선">
            <a:extLst>
              <a:ext uri="{FF2B5EF4-FFF2-40B4-BE49-F238E27FC236}">
                <a16:creationId xmlns:a16="http://schemas.microsoft.com/office/drawing/2014/main" id="{38C50CE3-270C-20E4-7233-2B51D2E1BD69}"/>
              </a:ext>
            </a:extLst>
          </p:cNvPr>
          <p:cNvPicPr>
            <a:picLocks noChangeAspect="1"/>
          </p:cNvPicPr>
          <p:nvPr userDrawn="1"/>
        </p:nvPicPr>
        <p:blipFill>
          <a:blip r:embed="rId115">
            <a:extLst>
              <a:ext uri="{96DAC541-7B7A-43D3-8B79-37D633B846F1}">
                <asvg:svgBlip xmlns:asvg="http://schemas.microsoft.com/office/drawing/2016/SVG/main" r:embed="rId116"/>
              </a:ext>
            </a:extLst>
          </a:blip>
          <a:stretch>
            <a:fillRect/>
          </a:stretch>
        </p:blipFill>
        <p:spPr>
          <a:xfrm>
            <a:off x="5154626" y="3489234"/>
            <a:ext cx="344925" cy="344925"/>
          </a:xfrm>
          <a:prstGeom prst="rect">
            <a:avLst/>
          </a:prstGeom>
        </p:spPr>
      </p:pic>
      <p:pic>
        <p:nvPicPr>
          <p:cNvPr id="91" name="그래픽 90" descr="두 번 탭 제스처 단색으로 채워진">
            <a:extLst>
              <a:ext uri="{FF2B5EF4-FFF2-40B4-BE49-F238E27FC236}">
                <a16:creationId xmlns:a16="http://schemas.microsoft.com/office/drawing/2014/main" id="{499ED9FD-B22F-9E31-C8F8-621C9F99441B}"/>
              </a:ext>
            </a:extLst>
          </p:cNvPr>
          <p:cNvPicPr>
            <a:picLocks noChangeAspect="1"/>
          </p:cNvPicPr>
          <p:nvPr userDrawn="1"/>
        </p:nvPicPr>
        <p:blipFill>
          <a:blip r:embed="rId117">
            <a:extLst>
              <a:ext uri="{96DAC541-7B7A-43D3-8B79-37D633B846F1}">
                <asvg:svgBlip xmlns:asvg="http://schemas.microsoft.com/office/drawing/2016/SVG/main" r:embed="rId118"/>
              </a:ext>
            </a:extLst>
          </a:blip>
          <a:stretch>
            <a:fillRect/>
          </a:stretch>
        </p:blipFill>
        <p:spPr>
          <a:xfrm>
            <a:off x="3014040" y="2459303"/>
            <a:ext cx="313200" cy="313200"/>
          </a:xfrm>
          <a:prstGeom prst="rect">
            <a:avLst/>
          </a:prstGeom>
        </p:spPr>
      </p:pic>
      <p:pic>
        <p:nvPicPr>
          <p:cNvPr id="92" name="그래픽 91" descr="두 번 탭 제스처 윤곽선">
            <a:extLst>
              <a:ext uri="{FF2B5EF4-FFF2-40B4-BE49-F238E27FC236}">
                <a16:creationId xmlns:a16="http://schemas.microsoft.com/office/drawing/2014/main" id="{34ED15F1-331A-8AC5-2CE6-1B190FEB8C74}"/>
              </a:ext>
            </a:extLst>
          </p:cNvPr>
          <p:cNvPicPr>
            <a:picLocks noChangeAspect="1"/>
          </p:cNvPicPr>
          <p:nvPr userDrawn="1"/>
        </p:nvPicPr>
        <p:blipFill>
          <a:blip r:embed="rId119">
            <a:extLst>
              <a:ext uri="{96DAC541-7B7A-43D3-8B79-37D633B846F1}">
                <asvg:svgBlip xmlns:asvg="http://schemas.microsoft.com/office/drawing/2016/SVG/main" r:embed="rId120"/>
              </a:ext>
            </a:extLst>
          </a:blip>
          <a:stretch>
            <a:fillRect/>
          </a:stretch>
        </p:blipFill>
        <p:spPr>
          <a:xfrm>
            <a:off x="2447286" y="2459303"/>
            <a:ext cx="313200" cy="313200"/>
          </a:xfrm>
          <a:prstGeom prst="rect">
            <a:avLst/>
          </a:prstGeom>
        </p:spPr>
      </p:pic>
      <p:pic>
        <p:nvPicPr>
          <p:cNvPr id="93" name="그래픽 92" descr="다운로드 단색으로 채워진">
            <a:extLst>
              <a:ext uri="{FF2B5EF4-FFF2-40B4-BE49-F238E27FC236}">
                <a16:creationId xmlns:a16="http://schemas.microsoft.com/office/drawing/2014/main" id="{A1C3C978-CB7C-AA3F-552D-3108D9363A9B}"/>
              </a:ext>
            </a:extLst>
          </p:cNvPr>
          <p:cNvPicPr>
            <a:picLocks noChangeAspect="1"/>
          </p:cNvPicPr>
          <p:nvPr userDrawn="1"/>
        </p:nvPicPr>
        <p:blipFill>
          <a:blip r:embed="rId121">
            <a:extLst>
              <a:ext uri="{96DAC541-7B7A-43D3-8B79-37D633B846F1}">
                <asvg:svgBlip xmlns:asvg="http://schemas.microsoft.com/office/drawing/2016/SVG/main" r:embed="rId122"/>
              </a:ext>
            </a:extLst>
          </a:blip>
          <a:stretch>
            <a:fillRect/>
          </a:stretch>
        </p:blipFill>
        <p:spPr>
          <a:xfrm>
            <a:off x="8449021" y="3870593"/>
            <a:ext cx="313200" cy="313200"/>
          </a:xfrm>
          <a:prstGeom prst="rect">
            <a:avLst/>
          </a:prstGeom>
        </p:spPr>
      </p:pic>
      <p:pic>
        <p:nvPicPr>
          <p:cNvPr id="94" name="그래픽 93" descr="다운로드 윤곽선">
            <a:extLst>
              <a:ext uri="{FF2B5EF4-FFF2-40B4-BE49-F238E27FC236}">
                <a16:creationId xmlns:a16="http://schemas.microsoft.com/office/drawing/2014/main" id="{C63AA1F7-A3AA-0696-04E1-65F77341C5A8}"/>
              </a:ext>
            </a:extLst>
          </p:cNvPr>
          <p:cNvPicPr>
            <a:picLocks noChangeAspect="1"/>
          </p:cNvPicPr>
          <p:nvPr userDrawn="1"/>
        </p:nvPicPr>
        <p:blipFill>
          <a:blip r:embed="rId123">
            <a:extLst>
              <a:ext uri="{96DAC541-7B7A-43D3-8B79-37D633B846F1}">
                <asvg:svgBlip xmlns:asvg="http://schemas.microsoft.com/office/drawing/2016/SVG/main" r:embed="rId124"/>
              </a:ext>
            </a:extLst>
          </a:blip>
          <a:stretch>
            <a:fillRect/>
          </a:stretch>
        </p:blipFill>
        <p:spPr>
          <a:xfrm>
            <a:off x="8026696" y="3870593"/>
            <a:ext cx="313200" cy="313200"/>
          </a:xfrm>
          <a:prstGeom prst="rect">
            <a:avLst/>
          </a:prstGeom>
        </p:spPr>
      </p:pic>
      <p:pic>
        <p:nvPicPr>
          <p:cNvPr id="95" name="그래픽 94" descr="클라우드에서 다운로드 단색으로 채워진">
            <a:extLst>
              <a:ext uri="{FF2B5EF4-FFF2-40B4-BE49-F238E27FC236}">
                <a16:creationId xmlns:a16="http://schemas.microsoft.com/office/drawing/2014/main" id="{F5622775-5822-15AA-8408-699B309598B9}"/>
              </a:ext>
            </a:extLst>
          </p:cNvPr>
          <p:cNvPicPr>
            <a:picLocks noChangeAspect="1"/>
          </p:cNvPicPr>
          <p:nvPr userDrawn="1"/>
        </p:nvPicPr>
        <p:blipFill>
          <a:blip r:embed="rId125">
            <a:extLst>
              <a:ext uri="{96DAC541-7B7A-43D3-8B79-37D633B846F1}">
                <asvg:svgBlip xmlns:asvg="http://schemas.microsoft.com/office/drawing/2016/SVG/main" r:embed="rId126"/>
              </a:ext>
            </a:extLst>
          </a:blip>
          <a:stretch>
            <a:fillRect/>
          </a:stretch>
        </p:blipFill>
        <p:spPr>
          <a:xfrm>
            <a:off x="5915071" y="3870593"/>
            <a:ext cx="313200" cy="313200"/>
          </a:xfrm>
          <a:prstGeom prst="rect">
            <a:avLst/>
          </a:prstGeom>
        </p:spPr>
      </p:pic>
      <p:pic>
        <p:nvPicPr>
          <p:cNvPr id="96" name="그래픽 95" descr="클라우드에서 다운로드 윤곽선">
            <a:extLst>
              <a:ext uri="{FF2B5EF4-FFF2-40B4-BE49-F238E27FC236}">
                <a16:creationId xmlns:a16="http://schemas.microsoft.com/office/drawing/2014/main" id="{1BCC27FA-E4B2-3747-130F-DD883669B723}"/>
              </a:ext>
            </a:extLst>
          </p:cNvPr>
          <p:cNvPicPr>
            <a:picLocks noChangeAspect="1"/>
          </p:cNvPicPr>
          <p:nvPr userDrawn="1"/>
        </p:nvPicPr>
        <p:blipFill>
          <a:blip r:embed="rId127">
            <a:extLst>
              <a:ext uri="{96DAC541-7B7A-43D3-8B79-37D633B846F1}">
                <asvg:svgBlip xmlns:asvg="http://schemas.microsoft.com/office/drawing/2016/SVG/main" r:embed="rId128"/>
              </a:ext>
            </a:extLst>
          </a:blip>
          <a:stretch>
            <a:fillRect/>
          </a:stretch>
        </p:blipFill>
        <p:spPr>
          <a:xfrm>
            <a:off x="6337396" y="3870593"/>
            <a:ext cx="313200" cy="313200"/>
          </a:xfrm>
          <a:prstGeom prst="rect">
            <a:avLst/>
          </a:prstGeom>
        </p:spPr>
      </p:pic>
      <p:pic>
        <p:nvPicPr>
          <p:cNvPr id="97" name="그래픽 96" descr="지구본: 아메리카 단색으로 채워진">
            <a:extLst>
              <a:ext uri="{FF2B5EF4-FFF2-40B4-BE49-F238E27FC236}">
                <a16:creationId xmlns:a16="http://schemas.microsoft.com/office/drawing/2014/main" id="{E9121241-1186-90ED-6D2D-691C8AE85ED5}"/>
              </a:ext>
            </a:extLst>
          </p:cNvPr>
          <p:cNvPicPr>
            <a:picLocks noChangeAspect="1"/>
          </p:cNvPicPr>
          <p:nvPr userDrawn="1"/>
        </p:nvPicPr>
        <p:blipFill>
          <a:blip r:embed="rId129">
            <a:extLs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9293671" y="3870593"/>
            <a:ext cx="313200" cy="313200"/>
          </a:xfrm>
          <a:prstGeom prst="rect">
            <a:avLst/>
          </a:prstGeom>
        </p:spPr>
      </p:pic>
      <p:pic>
        <p:nvPicPr>
          <p:cNvPr id="98" name="그래픽 97" descr="두 아이가 있는 가족 단색으로 채워진">
            <a:extLst>
              <a:ext uri="{FF2B5EF4-FFF2-40B4-BE49-F238E27FC236}">
                <a16:creationId xmlns:a16="http://schemas.microsoft.com/office/drawing/2014/main" id="{AC5033D1-2975-DBF1-F76D-71D708D330F4}"/>
              </a:ext>
            </a:extLst>
          </p:cNvPr>
          <p:cNvPicPr>
            <a:picLocks noChangeAspect="1"/>
          </p:cNvPicPr>
          <p:nvPr userDrawn="1"/>
        </p:nvPicPr>
        <p:blipFill>
          <a:blip r:embed="rId131">
            <a:extLs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9329430" y="1180345"/>
            <a:ext cx="313200" cy="313200"/>
          </a:xfrm>
          <a:prstGeom prst="rect">
            <a:avLst/>
          </a:prstGeom>
        </p:spPr>
      </p:pic>
      <p:pic>
        <p:nvPicPr>
          <p:cNvPr id="99" name="그래픽 98" descr="그룹 단색으로 채워진">
            <a:extLst>
              <a:ext uri="{FF2B5EF4-FFF2-40B4-BE49-F238E27FC236}">
                <a16:creationId xmlns:a16="http://schemas.microsoft.com/office/drawing/2014/main" id="{58661931-7E9A-1068-915C-7D4E33FA46E9}"/>
              </a:ext>
            </a:extLst>
          </p:cNvPr>
          <p:cNvPicPr>
            <a:picLocks noChangeAspect="1"/>
          </p:cNvPicPr>
          <p:nvPr userDrawn="1"/>
        </p:nvPicPr>
        <p:blipFill>
          <a:blip r:embed="rId133">
            <a:extLs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9715996" y="1180345"/>
            <a:ext cx="313200" cy="313200"/>
          </a:xfrm>
          <a:prstGeom prst="rect">
            <a:avLst/>
          </a:prstGeom>
        </p:spPr>
      </p:pic>
      <p:pic>
        <p:nvPicPr>
          <p:cNvPr id="100" name="그래픽 99" descr="기어 헤드 윤곽선">
            <a:extLst>
              <a:ext uri="{FF2B5EF4-FFF2-40B4-BE49-F238E27FC236}">
                <a16:creationId xmlns:a16="http://schemas.microsoft.com/office/drawing/2014/main" id="{D6589BF4-E634-612F-9FE8-B06E9355FABC}"/>
              </a:ext>
            </a:extLst>
          </p:cNvPr>
          <p:cNvPicPr>
            <a:picLocks noChangeAspect="1"/>
          </p:cNvPicPr>
          <p:nvPr userDrawn="1"/>
        </p:nvPicPr>
        <p:blipFill>
          <a:blip r:embed="rId135">
            <a:extLst>
              <a:ext uri="{96DAC541-7B7A-43D3-8B79-37D633B846F1}">
                <asvg:svgBlip xmlns:asvg="http://schemas.microsoft.com/office/drawing/2016/SVG/main" r:embed="rId136"/>
              </a:ext>
            </a:extLst>
          </a:blip>
          <a:stretch>
            <a:fillRect/>
          </a:stretch>
        </p:blipFill>
        <p:spPr>
          <a:xfrm>
            <a:off x="11646512" y="4262695"/>
            <a:ext cx="313200" cy="313200"/>
          </a:xfrm>
          <a:prstGeom prst="rect">
            <a:avLst/>
          </a:prstGeom>
        </p:spPr>
      </p:pic>
      <p:pic>
        <p:nvPicPr>
          <p:cNvPr id="101" name="그래픽 100" descr="사용자 단색으로 채워진">
            <a:extLst>
              <a:ext uri="{FF2B5EF4-FFF2-40B4-BE49-F238E27FC236}">
                <a16:creationId xmlns:a16="http://schemas.microsoft.com/office/drawing/2014/main" id="{53FA3A38-E136-C162-9B6C-390B50842856}"/>
              </a:ext>
            </a:extLst>
          </p:cNvPr>
          <p:cNvPicPr>
            <a:picLocks noChangeAspect="1"/>
          </p:cNvPicPr>
          <p:nvPr userDrawn="1"/>
        </p:nvPicPr>
        <p:blipFill>
          <a:blip r:embed="rId137">
            <a:extLs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8975221" y="1196522"/>
            <a:ext cx="280846" cy="280846"/>
          </a:xfrm>
          <a:prstGeom prst="rect">
            <a:avLst/>
          </a:prstGeom>
        </p:spPr>
      </p:pic>
      <p:pic>
        <p:nvPicPr>
          <p:cNvPr id="102" name="그래픽 101" descr="사용자 윤곽선">
            <a:extLst>
              <a:ext uri="{FF2B5EF4-FFF2-40B4-BE49-F238E27FC236}">
                <a16:creationId xmlns:a16="http://schemas.microsoft.com/office/drawing/2014/main" id="{42E7ACAB-DB6F-9027-D0D5-2DE2DF1DBE09}"/>
              </a:ext>
            </a:extLst>
          </p:cNvPr>
          <p:cNvPicPr>
            <a:picLocks noChangeAspect="1"/>
          </p:cNvPicPr>
          <p:nvPr userDrawn="1"/>
        </p:nvPicPr>
        <p:blipFill>
          <a:blip r:embed="rId139">
            <a:extLs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8621012" y="1196522"/>
            <a:ext cx="280846" cy="280846"/>
          </a:xfrm>
          <a:prstGeom prst="rect">
            <a:avLst/>
          </a:prstGeom>
        </p:spPr>
      </p:pic>
      <p:pic>
        <p:nvPicPr>
          <p:cNvPr id="103" name="그래픽 102" descr="왼쪽으로 도는 줄 화살표 단색으로 채워진">
            <a:extLst>
              <a:ext uri="{FF2B5EF4-FFF2-40B4-BE49-F238E27FC236}">
                <a16:creationId xmlns:a16="http://schemas.microsoft.com/office/drawing/2014/main" id="{D6D5B86B-7388-1C25-31D3-BD59A37553F5}"/>
              </a:ext>
            </a:extLst>
          </p:cNvPr>
          <p:cNvPicPr>
            <a:picLocks noChangeAspect="1"/>
          </p:cNvPicPr>
          <p:nvPr userDrawn="1"/>
        </p:nvPicPr>
        <p:blipFill>
          <a:blip r:embed="rId141">
            <a:extLst>
              <a:ext uri="{96DAC541-7B7A-43D3-8B79-37D633B846F1}">
                <asvg:svgBlip xmlns:asvg="http://schemas.microsoft.com/office/drawing/2016/SVG/main" r:embed="rId142"/>
              </a:ext>
            </a:extLst>
          </a:blip>
          <a:stretch>
            <a:fillRect/>
          </a:stretch>
        </p:blipFill>
        <p:spPr>
          <a:xfrm>
            <a:off x="327857" y="4029903"/>
            <a:ext cx="314400" cy="314400"/>
          </a:xfrm>
          <a:prstGeom prst="rect">
            <a:avLst/>
          </a:prstGeom>
        </p:spPr>
      </p:pic>
      <p:pic>
        <p:nvPicPr>
          <p:cNvPr id="104" name="그래픽 103" descr="오른쪽으로 굽은 줄 화살표 단색으로 채워진">
            <a:extLst>
              <a:ext uri="{FF2B5EF4-FFF2-40B4-BE49-F238E27FC236}">
                <a16:creationId xmlns:a16="http://schemas.microsoft.com/office/drawing/2014/main" id="{BEA4239F-A4BA-3D4C-FDD8-955C4BA0CAB3}"/>
              </a:ext>
            </a:extLst>
          </p:cNvPr>
          <p:cNvPicPr>
            <a:picLocks noChangeAspect="1"/>
          </p:cNvPicPr>
          <p:nvPr userDrawn="1"/>
        </p:nvPicPr>
        <p:blipFill>
          <a:blip r:embed="rId143">
            <a:extLst>
              <a:ext uri="{96DAC541-7B7A-43D3-8B79-37D633B846F1}">
                <asvg:svgBlip xmlns:asvg="http://schemas.microsoft.com/office/drawing/2016/SVG/main" r:embed="rId144"/>
              </a:ext>
            </a:extLst>
          </a:blip>
          <a:stretch>
            <a:fillRect/>
          </a:stretch>
        </p:blipFill>
        <p:spPr>
          <a:xfrm>
            <a:off x="830513" y="4029903"/>
            <a:ext cx="314400" cy="314400"/>
          </a:xfrm>
          <a:prstGeom prst="rect">
            <a:avLst/>
          </a:prstGeom>
        </p:spPr>
      </p:pic>
      <p:pic>
        <p:nvPicPr>
          <p:cNvPr id="105" name="그래픽 104" descr="줄 화살표: 가로 U-턴 단색으로 채워진">
            <a:extLst>
              <a:ext uri="{FF2B5EF4-FFF2-40B4-BE49-F238E27FC236}">
                <a16:creationId xmlns:a16="http://schemas.microsoft.com/office/drawing/2014/main" id="{C41F99D2-6D49-53F2-1187-4B21B36491BE}"/>
              </a:ext>
            </a:extLst>
          </p:cNvPr>
          <p:cNvPicPr>
            <a:picLocks noChangeAspect="1"/>
          </p:cNvPicPr>
          <p:nvPr userDrawn="1"/>
        </p:nvPicPr>
        <p:blipFill>
          <a:blip r:embed="rId145">
            <a:extLst>
              <a:ext uri="{96DAC541-7B7A-43D3-8B79-37D633B846F1}">
                <asvg:svgBlip xmlns:asvg="http://schemas.microsoft.com/office/drawing/2016/SVG/main" r:embed="rId146"/>
              </a:ext>
            </a:extLst>
          </a:blip>
          <a:stretch>
            <a:fillRect/>
          </a:stretch>
        </p:blipFill>
        <p:spPr>
          <a:xfrm>
            <a:off x="327857" y="4546842"/>
            <a:ext cx="314400" cy="314400"/>
          </a:xfrm>
          <a:prstGeom prst="rect">
            <a:avLst/>
          </a:prstGeom>
        </p:spPr>
      </p:pic>
      <p:pic>
        <p:nvPicPr>
          <p:cNvPr id="106" name="그래픽 105" descr="줄 화살표: 가로 U-턴 윤곽선">
            <a:extLst>
              <a:ext uri="{FF2B5EF4-FFF2-40B4-BE49-F238E27FC236}">
                <a16:creationId xmlns:a16="http://schemas.microsoft.com/office/drawing/2014/main" id="{302910E1-D829-7F06-DFDD-FDCD3463E3D4}"/>
              </a:ext>
            </a:extLst>
          </p:cNvPr>
          <p:cNvPicPr>
            <a:picLocks noChangeAspect="1"/>
          </p:cNvPicPr>
          <p:nvPr userDrawn="1"/>
        </p:nvPicPr>
        <p:blipFill>
          <a:blip r:embed="rId147">
            <a:extLst>
              <a:ext uri="{96DAC541-7B7A-43D3-8B79-37D633B846F1}">
                <asvg:svgBlip xmlns:asvg="http://schemas.microsoft.com/office/drawing/2016/SVG/main" r:embed="rId148"/>
              </a:ext>
            </a:extLst>
          </a:blip>
          <a:stretch>
            <a:fillRect/>
          </a:stretch>
        </p:blipFill>
        <p:spPr>
          <a:xfrm>
            <a:off x="830513" y="4546842"/>
            <a:ext cx="314400" cy="314400"/>
          </a:xfrm>
          <a:prstGeom prst="rect">
            <a:avLst/>
          </a:prstGeom>
        </p:spPr>
      </p:pic>
      <p:pic>
        <p:nvPicPr>
          <p:cNvPr id="107" name="그래픽 106" descr="재생 단색으로 채워진">
            <a:extLst>
              <a:ext uri="{FF2B5EF4-FFF2-40B4-BE49-F238E27FC236}">
                <a16:creationId xmlns:a16="http://schemas.microsoft.com/office/drawing/2014/main" id="{B46FBD5A-B667-F679-742B-64CF6426CB22}"/>
              </a:ext>
            </a:extLst>
          </p:cNvPr>
          <p:cNvPicPr>
            <a:picLocks noChangeAspect="1"/>
          </p:cNvPicPr>
          <p:nvPr userDrawn="1"/>
        </p:nvPicPr>
        <p:blipFill>
          <a:blip r:embed="rId149">
            <a:extLst>
              <a:ext uri="{96DAC541-7B7A-43D3-8B79-37D633B846F1}">
                <asvg:svgBlip xmlns:asvg="http://schemas.microsoft.com/office/drawing/2016/SVG/main" r:embed="rId150"/>
              </a:ext>
            </a:extLst>
          </a:blip>
          <a:stretch>
            <a:fillRect/>
          </a:stretch>
        </p:blipFill>
        <p:spPr>
          <a:xfrm>
            <a:off x="846459" y="5095793"/>
            <a:ext cx="314400" cy="314400"/>
          </a:xfrm>
          <a:prstGeom prst="rect">
            <a:avLst/>
          </a:prstGeom>
        </p:spPr>
      </p:pic>
      <p:pic>
        <p:nvPicPr>
          <p:cNvPr id="108" name="그래픽 107" descr="재생 윤곽선">
            <a:extLst>
              <a:ext uri="{FF2B5EF4-FFF2-40B4-BE49-F238E27FC236}">
                <a16:creationId xmlns:a16="http://schemas.microsoft.com/office/drawing/2014/main" id="{4DEC2353-F3D1-5ED2-FDBD-C2EC07B4D9CD}"/>
              </a:ext>
            </a:extLst>
          </p:cNvPr>
          <p:cNvPicPr>
            <a:picLocks noChangeAspect="1"/>
          </p:cNvPicPr>
          <p:nvPr userDrawn="1"/>
        </p:nvPicPr>
        <p:blipFill>
          <a:blip r:embed="rId151">
            <a:extLst>
              <a:ext uri="{96DAC541-7B7A-43D3-8B79-37D633B846F1}">
                <asvg:svgBlip xmlns:asvg="http://schemas.microsoft.com/office/drawing/2016/SVG/main" r:embed="rId152"/>
              </a:ext>
            </a:extLst>
          </a:blip>
          <a:stretch>
            <a:fillRect/>
          </a:stretch>
        </p:blipFill>
        <p:spPr>
          <a:xfrm>
            <a:off x="327857" y="5095793"/>
            <a:ext cx="314400" cy="314400"/>
          </a:xfrm>
          <a:prstGeom prst="rect">
            <a:avLst/>
          </a:prstGeom>
        </p:spPr>
      </p:pic>
      <p:pic>
        <p:nvPicPr>
          <p:cNvPr id="109" name="그래픽 108" descr="왼쪽으로 굽은 화살표 단색으로 채워진">
            <a:extLst>
              <a:ext uri="{FF2B5EF4-FFF2-40B4-BE49-F238E27FC236}">
                <a16:creationId xmlns:a16="http://schemas.microsoft.com/office/drawing/2014/main" id="{CEA61B0B-42E0-7F6B-D57D-A042E36A411F}"/>
              </a:ext>
            </a:extLst>
          </p:cNvPr>
          <p:cNvPicPr>
            <a:picLocks noChangeAspect="1"/>
          </p:cNvPicPr>
          <p:nvPr userDrawn="1"/>
        </p:nvPicPr>
        <p:blipFill>
          <a:blip r:embed="rId153">
            <a:extLst>
              <a:ext uri="{96DAC541-7B7A-43D3-8B79-37D633B846F1}">
                <asvg:svgBlip xmlns:asvg="http://schemas.microsoft.com/office/drawing/2016/SVG/main" r:embed="rId154"/>
              </a:ext>
            </a:extLst>
          </a:blip>
          <a:stretch>
            <a:fillRect/>
          </a:stretch>
        </p:blipFill>
        <p:spPr>
          <a:xfrm>
            <a:off x="1344096" y="4029903"/>
            <a:ext cx="314400" cy="314400"/>
          </a:xfrm>
          <a:prstGeom prst="rect">
            <a:avLst/>
          </a:prstGeom>
        </p:spPr>
      </p:pic>
      <p:pic>
        <p:nvPicPr>
          <p:cNvPr id="110" name="그래픽 109" descr="오른쪽으로 굽은 화살표 단색으로 채워진">
            <a:extLst>
              <a:ext uri="{FF2B5EF4-FFF2-40B4-BE49-F238E27FC236}">
                <a16:creationId xmlns:a16="http://schemas.microsoft.com/office/drawing/2014/main" id="{0E50C3B6-146E-79CC-5243-424CED43F604}"/>
              </a:ext>
            </a:extLst>
          </p:cNvPr>
          <p:cNvPicPr>
            <a:picLocks noChangeAspect="1"/>
          </p:cNvPicPr>
          <p:nvPr userDrawn="1"/>
        </p:nvPicPr>
        <p:blipFill>
          <a:blip r:embed="rId155">
            <a:extLst>
              <a:ext uri="{96DAC541-7B7A-43D3-8B79-37D633B846F1}">
                <asvg:svgBlip xmlns:asvg="http://schemas.microsoft.com/office/drawing/2016/SVG/main" r:embed="rId156"/>
              </a:ext>
            </a:extLst>
          </a:blip>
          <a:stretch>
            <a:fillRect/>
          </a:stretch>
        </p:blipFill>
        <p:spPr>
          <a:xfrm>
            <a:off x="1872724" y="4029903"/>
            <a:ext cx="314400" cy="314400"/>
          </a:xfrm>
          <a:prstGeom prst="rect">
            <a:avLst/>
          </a:prstGeom>
        </p:spPr>
      </p:pic>
      <p:pic>
        <p:nvPicPr>
          <p:cNvPr id="111" name="그래픽 110" descr="섞기 단색으로 채워진">
            <a:extLst>
              <a:ext uri="{FF2B5EF4-FFF2-40B4-BE49-F238E27FC236}">
                <a16:creationId xmlns:a16="http://schemas.microsoft.com/office/drawing/2014/main" id="{232EF510-C393-EB1C-4658-2C0457B07369}"/>
              </a:ext>
            </a:extLst>
          </p:cNvPr>
          <p:cNvPicPr>
            <a:picLocks noChangeAspect="1"/>
          </p:cNvPicPr>
          <p:nvPr userDrawn="1"/>
        </p:nvPicPr>
        <p:blipFill>
          <a:blip r:embed="rId157">
            <a:extLst>
              <a:ext uri="{96DAC541-7B7A-43D3-8B79-37D633B846F1}">
                <asvg:svgBlip xmlns:asvg="http://schemas.microsoft.com/office/drawing/2016/SVG/main" r:embed="rId158"/>
              </a:ext>
            </a:extLst>
          </a:blip>
          <a:stretch>
            <a:fillRect/>
          </a:stretch>
        </p:blipFill>
        <p:spPr>
          <a:xfrm>
            <a:off x="1344096" y="4546842"/>
            <a:ext cx="314400" cy="314400"/>
          </a:xfrm>
          <a:prstGeom prst="rect">
            <a:avLst/>
          </a:prstGeom>
        </p:spPr>
      </p:pic>
      <p:pic>
        <p:nvPicPr>
          <p:cNvPr id="112" name="그래픽 111" descr="섞기 윤곽선">
            <a:extLst>
              <a:ext uri="{FF2B5EF4-FFF2-40B4-BE49-F238E27FC236}">
                <a16:creationId xmlns:a16="http://schemas.microsoft.com/office/drawing/2014/main" id="{3E008A9F-B1F4-0D28-A86E-F575920B1F99}"/>
              </a:ext>
            </a:extLst>
          </p:cNvPr>
          <p:cNvPicPr>
            <a:picLocks noChangeAspect="1"/>
          </p:cNvPicPr>
          <p:nvPr userDrawn="1"/>
        </p:nvPicPr>
        <p:blipFill>
          <a:blip r:embed="rId159">
            <a:extLst>
              <a:ext uri="{96DAC541-7B7A-43D3-8B79-37D633B846F1}">
                <asvg:svgBlip xmlns:asvg="http://schemas.microsoft.com/office/drawing/2016/SVG/main" r:embed="rId160"/>
              </a:ext>
            </a:extLst>
          </a:blip>
          <a:stretch>
            <a:fillRect/>
          </a:stretch>
        </p:blipFill>
        <p:spPr>
          <a:xfrm>
            <a:off x="1872724" y="4546842"/>
            <a:ext cx="314400" cy="314400"/>
          </a:xfrm>
          <a:prstGeom prst="rect">
            <a:avLst/>
          </a:prstGeom>
        </p:spPr>
      </p:pic>
      <p:pic>
        <p:nvPicPr>
          <p:cNvPr id="113" name="그래픽 112" descr="정렬 단색으로 채워진">
            <a:extLst>
              <a:ext uri="{FF2B5EF4-FFF2-40B4-BE49-F238E27FC236}">
                <a16:creationId xmlns:a16="http://schemas.microsoft.com/office/drawing/2014/main" id="{2B7CC00E-4699-6DB3-0491-020E5C84C564}"/>
              </a:ext>
            </a:extLst>
          </p:cNvPr>
          <p:cNvPicPr>
            <a:picLocks noChangeAspect="1"/>
          </p:cNvPicPr>
          <p:nvPr userDrawn="1"/>
        </p:nvPicPr>
        <p:blipFill>
          <a:blip r:embed="rId161">
            <a:extLs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1344096" y="3504496"/>
            <a:ext cx="314400" cy="314400"/>
          </a:xfrm>
          <a:prstGeom prst="rect">
            <a:avLst/>
          </a:prstGeom>
        </p:spPr>
      </p:pic>
      <p:pic>
        <p:nvPicPr>
          <p:cNvPr id="114" name="그래픽 113" descr="정렬 윤곽선">
            <a:extLst>
              <a:ext uri="{FF2B5EF4-FFF2-40B4-BE49-F238E27FC236}">
                <a16:creationId xmlns:a16="http://schemas.microsoft.com/office/drawing/2014/main" id="{C4076D8D-94C6-260D-D2D1-33E2ED5BE580}"/>
              </a:ext>
            </a:extLst>
          </p:cNvPr>
          <p:cNvPicPr>
            <a:picLocks noChangeAspect="1"/>
          </p:cNvPicPr>
          <p:nvPr userDrawn="1"/>
        </p:nvPicPr>
        <p:blipFill>
          <a:blip r:embed="rId163">
            <a:extLst>
              <a:ext uri="{96DAC541-7B7A-43D3-8B79-37D633B846F1}">
                <asvg:svgBlip xmlns:asvg="http://schemas.microsoft.com/office/drawing/2016/SVG/main" r:embed="rId164"/>
              </a:ext>
            </a:extLst>
          </a:blip>
          <a:stretch>
            <a:fillRect/>
          </a:stretch>
        </p:blipFill>
        <p:spPr>
          <a:xfrm>
            <a:off x="1872724" y="3504496"/>
            <a:ext cx="314400" cy="314400"/>
          </a:xfrm>
          <a:prstGeom prst="rect">
            <a:avLst/>
          </a:prstGeom>
        </p:spPr>
      </p:pic>
      <p:pic>
        <p:nvPicPr>
          <p:cNvPr id="115" name="그래픽 114" descr="확인 표시 윤곽선">
            <a:extLst>
              <a:ext uri="{FF2B5EF4-FFF2-40B4-BE49-F238E27FC236}">
                <a16:creationId xmlns:a16="http://schemas.microsoft.com/office/drawing/2014/main" id="{650E7F5B-CA79-1A32-B6F8-F49298578AF2}"/>
              </a:ext>
            </a:extLst>
          </p:cNvPr>
          <p:cNvPicPr>
            <a:picLocks noChangeAspect="1"/>
          </p:cNvPicPr>
          <p:nvPr userDrawn="1"/>
        </p:nvPicPr>
        <p:blipFill>
          <a:blip r:embed="rId165">
            <a:extLst>
              <a:ext uri="{96DAC541-7B7A-43D3-8B79-37D633B846F1}">
                <asvg:svgBlip xmlns:asvg="http://schemas.microsoft.com/office/drawing/2016/SVG/main" r:embed="rId166"/>
              </a:ext>
            </a:extLst>
          </a:blip>
          <a:stretch>
            <a:fillRect/>
          </a:stretch>
        </p:blipFill>
        <p:spPr>
          <a:xfrm>
            <a:off x="2447286" y="4030503"/>
            <a:ext cx="313200" cy="313200"/>
          </a:xfrm>
          <a:prstGeom prst="rect">
            <a:avLst/>
          </a:prstGeom>
        </p:spPr>
      </p:pic>
      <p:pic>
        <p:nvPicPr>
          <p:cNvPr id="116" name="그래픽 115" descr="계기 단색으로 채워진">
            <a:extLst>
              <a:ext uri="{FF2B5EF4-FFF2-40B4-BE49-F238E27FC236}">
                <a16:creationId xmlns:a16="http://schemas.microsoft.com/office/drawing/2014/main" id="{048835A2-3E75-A9E8-EB3B-809270CBD262}"/>
              </a:ext>
            </a:extLst>
          </p:cNvPr>
          <p:cNvPicPr>
            <a:picLocks noChangeAspect="1"/>
          </p:cNvPicPr>
          <p:nvPr userDrawn="1"/>
        </p:nvPicPr>
        <p:blipFill>
          <a:blip r:embed="rId167">
            <a:extLst>
              <a:ext uri="{96DAC541-7B7A-43D3-8B79-37D633B846F1}">
                <asvg:svgBlip xmlns:asvg="http://schemas.microsoft.com/office/drawing/2016/SVG/main" r:embed="rId168"/>
              </a:ext>
            </a:extLst>
          </a:blip>
          <a:stretch>
            <a:fillRect/>
          </a:stretch>
        </p:blipFill>
        <p:spPr>
          <a:xfrm>
            <a:off x="11241191" y="4262695"/>
            <a:ext cx="313200" cy="313200"/>
          </a:xfrm>
          <a:prstGeom prst="rect">
            <a:avLst/>
          </a:prstGeom>
        </p:spPr>
      </p:pic>
      <p:pic>
        <p:nvPicPr>
          <p:cNvPr id="117" name="그래픽 116" descr="프레젠테이션 막대형 차트 단색으로 채워진">
            <a:extLst>
              <a:ext uri="{FF2B5EF4-FFF2-40B4-BE49-F238E27FC236}">
                <a16:creationId xmlns:a16="http://schemas.microsoft.com/office/drawing/2014/main" id="{63539366-F411-5BBA-390B-061C13A56F0D}"/>
              </a:ext>
            </a:extLst>
          </p:cNvPr>
          <p:cNvPicPr>
            <a:picLocks noChangeAspect="1"/>
          </p:cNvPicPr>
          <p:nvPr userDrawn="1"/>
        </p:nvPicPr>
        <p:blipFill>
          <a:blip r:embed="rId169">
            <a:extLst>
              <a:ext uri="{96DAC541-7B7A-43D3-8B79-37D633B846F1}">
                <asvg:svgBlip xmlns:asvg="http://schemas.microsoft.com/office/drawing/2016/SVG/main" r:embed="rId170"/>
              </a:ext>
            </a:extLst>
          </a:blip>
          <a:stretch>
            <a:fillRect/>
          </a:stretch>
        </p:blipFill>
        <p:spPr>
          <a:xfrm>
            <a:off x="10138321" y="3870593"/>
            <a:ext cx="313200" cy="313200"/>
          </a:xfrm>
          <a:prstGeom prst="rect">
            <a:avLst/>
          </a:prstGeom>
        </p:spPr>
      </p:pic>
      <p:pic>
        <p:nvPicPr>
          <p:cNvPr id="118" name="그래픽 117" descr="테이블 단색으로 채워진">
            <a:extLst>
              <a:ext uri="{FF2B5EF4-FFF2-40B4-BE49-F238E27FC236}">
                <a16:creationId xmlns:a16="http://schemas.microsoft.com/office/drawing/2014/main" id="{8D222A9A-568B-0602-25DE-BBDC1216C644}"/>
              </a:ext>
            </a:extLst>
          </p:cNvPr>
          <p:cNvPicPr>
            <a:picLocks noChangeAspect="1"/>
          </p:cNvPicPr>
          <p:nvPr userDrawn="1"/>
        </p:nvPicPr>
        <p:blipFill>
          <a:blip r:embed="rId171">
            <a:extLst>
              <a:ext uri="{96DAC541-7B7A-43D3-8B79-37D633B846F1}">
                <asvg:svgBlip xmlns:asvg="http://schemas.microsoft.com/office/drawing/2016/SVG/main" r:embed="rId172"/>
              </a:ext>
            </a:extLst>
          </a:blip>
          <a:stretch>
            <a:fillRect/>
          </a:stretch>
        </p:blipFill>
        <p:spPr>
          <a:xfrm>
            <a:off x="9715996" y="3870593"/>
            <a:ext cx="313200" cy="313200"/>
          </a:xfrm>
          <a:prstGeom prst="rect">
            <a:avLst/>
          </a:prstGeom>
        </p:spPr>
      </p:pic>
      <p:pic>
        <p:nvPicPr>
          <p:cNvPr id="119" name="그래픽 118" descr="벤 다이어그램 단색으로 채워진">
            <a:extLst>
              <a:ext uri="{FF2B5EF4-FFF2-40B4-BE49-F238E27FC236}">
                <a16:creationId xmlns:a16="http://schemas.microsoft.com/office/drawing/2014/main" id="{6E163BE8-3667-3989-467F-3EA0F15E6C92}"/>
              </a:ext>
            </a:extLst>
          </p:cNvPr>
          <p:cNvPicPr>
            <a:picLocks noChangeAspect="1"/>
          </p:cNvPicPr>
          <p:nvPr userDrawn="1"/>
        </p:nvPicPr>
        <p:blipFill>
          <a:blip r:embed="rId173">
            <a:extLst>
              <a:ext uri="{96DAC541-7B7A-43D3-8B79-37D633B846F1}">
                <asvg:svgBlip xmlns:asvg="http://schemas.microsoft.com/office/drawing/2016/SVG/main" r:embed="rId174"/>
              </a:ext>
            </a:extLst>
          </a:blip>
          <a:stretch>
            <a:fillRect/>
          </a:stretch>
        </p:blipFill>
        <p:spPr>
          <a:xfrm>
            <a:off x="10560646" y="3870593"/>
            <a:ext cx="313200" cy="313200"/>
          </a:xfrm>
          <a:prstGeom prst="rect">
            <a:avLst/>
          </a:prstGeom>
        </p:spPr>
      </p:pic>
      <p:grpSp>
        <p:nvGrpSpPr>
          <p:cNvPr id="120" name="그래픽 437" descr="톱니바퀴 단색으로 채워진">
            <a:extLst>
              <a:ext uri="{FF2B5EF4-FFF2-40B4-BE49-F238E27FC236}">
                <a16:creationId xmlns:a16="http://schemas.microsoft.com/office/drawing/2014/main" id="{CCD97A03-B348-039E-41FA-00D4CC572305}"/>
              </a:ext>
            </a:extLst>
          </p:cNvPr>
          <p:cNvGrpSpPr/>
          <p:nvPr userDrawn="1"/>
        </p:nvGrpSpPr>
        <p:grpSpPr>
          <a:xfrm>
            <a:off x="6340677" y="5869874"/>
            <a:ext cx="218718" cy="249964"/>
            <a:chOff x="3990059" y="4974585"/>
            <a:chExt cx="212714" cy="257411"/>
          </a:xfrm>
          <a:solidFill>
            <a:schemeClr val="bg1">
              <a:lumMod val="50000"/>
            </a:schemeClr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504C2AC8-9388-C581-0F21-F09B58072A95}"/>
                </a:ext>
              </a:extLst>
            </p:cNvPr>
            <p:cNvSpPr/>
            <p:nvPr/>
          </p:nvSpPr>
          <p:spPr>
            <a:xfrm>
              <a:off x="4063792" y="4974585"/>
              <a:ext cx="138982" cy="138656"/>
            </a:xfrm>
            <a:custGeom>
              <a:avLst/>
              <a:gdLst>
                <a:gd name="connsiteX0" fmla="*/ 69491 w 138982"/>
                <a:gd name="connsiteY0" fmla="*/ 93960 h 138656"/>
                <a:gd name="connsiteX1" fmla="*/ 45022 w 138982"/>
                <a:gd name="connsiteY1" fmla="*/ 69491 h 138656"/>
                <a:gd name="connsiteX2" fmla="*/ 69491 w 138982"/>
                <a:gd name="connsiteY2" fmla="*/ 45022 h 138656"/>
                <a:gd name="connsiteX3" fmla="*/ 93960 w 138982"/>
                <a:gd name="connsiteY3" fmla="*/ 69491 h 138656"/>
                <a:gd name="connsiteX4" fmla="*/ 69491 w 138982"/>
                <a:gd name="connsiteY4" fmla="*/ 93960 h 138656"/>
                <a:gd name="connsiteX5" fmla="*/ 124627 w 138982"/>
                <a:gd name="connsiteY5" fmla="*/ 54158 h 138656"/>
                <a:gd name="connsiteX6" fmla="*/ 119407 w 138982"/>
                <a:gd name="connsiteY6" fmla="*/ 41434 h 138656"/>
                <a:gd name="connsiteX7" fmla="*/ 124627 w 138982"/>
                <a:gd name="connsiteY7" fmla="*/ 26100 h 138656"/>
                <a:gd name="connsiteX8" fmla="*/ 112882 w 138982"/>
                <a:gd name="connsiteY8" fmla="*/ 14355 h 138656"/>
                <a:gd name="connsiteX9" fmla="*/ 97549 w 138982"/>
                <a:gd name="connsiteY9" fmla="*/ 19575 h 138656"/>
                <a:gd name="connsiteX10" fmla="*/ 84825 w 138982"/>
                <a:gd name="connsiteY10" fmla="*/ 14355 h 138656"/>
                <a:gd name="connsiteX11" fmla="*/ 77648 w 138982"/>
                <a:gd name="connsiteY11" fmla="*/ 0 h 138656"/>
                <a:gd name="connsiteX12" fmla="*/ 61335 w 138982"/>
                <a:gd name="connsiteY12" fmla="*/ 0 h 138656"/>
                <a:gd name="connsiteX13" fmla="*/ 54157 w 138982"/>
                <a:gd name="connsiteY13" fmla="*/ 14355 h 138656"/>
                <a:gd name="connsiteX14" fmla="*/ 41434 w 138982"/>
                <a:gd name="connsiteY14" fmla="*/ 19575 h 138656"/>
                <a:gd name="connsiteX15" fmla="*/ 26100 w 138982"/>
                <a:gd name="connsiteY15" fmla="*/ 14355 h 138656"/>
                <a:gd name="connsiteX16" fmla="*/ 14355 w 138982"/>
                <a:gd name="connsiteY16" fmla="*/ 26100 h 138656"/>
                <a:gd name="connsiteX17" fmla="*/ 19575 w 138982"/>
                <a:gd name="connsiteY17" fmla="*/ 41434 h 138656"/>
                <a:gd name="connsiteX18" fmla="*/ 14355 w 138982"/>
                <a:gd name="connsiteY18" fmla="*/ 54158 h 138656"/>
                <a:gd name="connsiteX19" fmla="*/ 0 w 138982"/>
                <a:gd name="connsiteY19" fmla="*/ 61335 h 138656"/>
                <a:gd name="connsiteX20" fmla="*/ 0 w 138982"/>
                <a:gd name="connsiteY20" fmla="*/ 77648 h 138656"/>
                <a:gd name="connsiteX21" fmla="*/ 14355 w 138982"/>
                <a:gd name="connsiteY21" fmla="*/ 84825 h 138656"/>
                <a:gd name="connsiteX22" fmla="*/ 19575 w 138982"/>
                <a:gd name="connsiteY22" fmla="*/ 97549 h 138656"/>
                <a:gd name="connsiteX23" fmla="*/ 14355 w 138982"/>
                <a:gd name="connsiteY23" fmla="*/ 112882 h 138656"/>
                <a:gd name="connsiteX24" fmla="*/ 25774 w 138982"/>
                <a:gd name="connsiteY24" fmla="*/ 124301 h 138656"/>
                <a:gd name="connsiteX25" fmla="*/ 41107 w 138982"/>
                <a:gd name="connsiteY25" fmla="*/ 119081 h 138656"/>
                <a:gd name="connsiteX26" fmla="*/ 53831 w 138982"/>
                <a:gd name="connsiteY26" fmla="*/ 124301 h 138656"/>
                <a:gd name="connsiteX27" fmla="*/ 61009 w 138982"/>
                <a:gd name="connsiteY27" fmla="*/ 138656 h 138656"/>
                <a:gd name="connsiteX28" fmla="*/ 77321 w 138982"/>
                <a:gd name="connsiteY28" fmla="*/ 138656 h 138656"/>
                <a:gd name="connsiteX29" fmla="*/ 84499 w 138982"/>
                <a:gd name="connsiteY29" fmla="*/ 124301 h 138656"/>
                <a:gd name="connsiteX30" fmla="*/ 97223 w 138982"/>
                <a:gd name="connsiteY30" fmla="*/ 119081 h 138656"/>
                <a:gd name="connsiteX31" fmla="*/ 112556 w 138982"/>
                <a:gd name="connsiteY31" fmla="*/ 124301 h 138656"/>
                <a:gd name="connsiteX32" fmla="*/ 124301 w 138982"/>
                <a:gd name="connsiteY32" fmla="*/ 112882 h 138656"/>
                <a:gd name="connsiteX33" fmla="*/ 119081 w 138982"/>
                <a:gd name="connsiteY33" fmla="*/ 97549 h 138656"/>
                <a:gd name="connsiteX34" fmla="*/ 124627 w 138982"/>
                <a:gd name="connsiteY34" fmla="*/ 84825 h 138656"/>
                <a:gd name="connsiteX35" fmla="*/ 138983 w 138982"/>
                <a:gd name="connsiteY35" fmla="*/ 77648 h 138656"/>
                <a:gd name="connsiteX36" fmla="*/ 138983 w 138982"/>
                <a:gd name="connsiteY36" fmla="*/ 61335 h 138656"/>
                <a:gd name="connsiteX37" fmla="*/ 124627 w 138982"/>
                <a:gd name="connsiteY37" fmla="*/ 54158 h 13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8982" h="138656">
                  <a:moveTo>
                    <a:pt x="69491" y="93960"/>
                  </a:moveTo>
                  <a:cubicBezTo>
                    <a:pt x="55789" y="93960"/>
                    <a:pt x="45022" y="82868"/>
                    <a:pt x="45022" y="69491"/>
                  </a:cubicBezTo>
                  <a:cubicBezTo>
                    <a:pt x="45022" y="56115"/>
                    <a:pt x="56115" y="45022"/>
                    <a:pt x="69491" y="45022"/>
                  </a:cubicBezTo>
                  <a:cubicBezTo>
                    <a:pt x="83194" y="45022"/>
                    <a:pt x="93960" y="56115"/>
                    <a:pt x="93960" y="69491"/>
                  </a:cubicBezTo>
                  <a:cubicBezTo>
                    <a:pt x="93960" y="82868"/>
                    <a:pt x="82868" y="93960"/>
                    <a:pt x="69491" y="93960"/>
                  </a:cubicBezTo>
                  <a:close/>
                  <a:moveTo>
                    <a:pt x="124627" y="54158"/>
                  </a:moveTo>
                  <a:cubicBezTo>
                    <a:pt x="123323" y="49590"/>
                    <a:pt x="121691" y="45349"/>
                    <a:pt x="119407" y="41434"/>
                  </a:cubicBezTo>
                  <a:lnTo>
                    <a:pt x="124627" y="26100"/>
                  </a:lnTo>
                  <a:lnTo>
                    <a:pt x="112882" y="14355"/>
                  </a:lnTo>
                  <a:lnTo>
                    <a:pt x="97549" y="19575"/>
                  </a:lnTo>
                  <a:cubicBezTo>
                    <a:pt x="93634" y="17291"/>
                    <a:pt x="89393" y="15660"/>
                    <a:pt x="84825" y="14355"/>
                  </a:cubicBezTo>
                  <a:lnTo>
                    <a:pt x="77648" y="0"/>
                  </a:lnTo>
                  <a:lnTo>
                    <a:pt x="61335" y="0"/>
                  </a:lnTo>
                  <a:lnTo>
                    <a:pt x="54157" y="14355"/>
                  </a:lnTo>
                  <a:cubicBezTo>
                    <a:pt x="49590" y="15660"/>
                    <a:pt x="45349" y="17291"/>
                    <a:pt x="41434" y="19575"/>
                  </a:cubicBezTo>
                  <a:lnTo>
                    <a:pt x="26100" y="14355"/>
                  </a:lnTo>
                  <a:lnTo>
                    <a:pt x="14355" y="26100"/>
                  </a:lnTo>
                  <a:lnTo>
                    <a:pt x="19575" y="41434"/>
                  </a:lnTo>
                  <a:cubicBezTo>
                    <a:pt x="17291" y="45349"/>
                    <a:pt x="15660" y="49590"/>
                    <a:pt x="14355" y="54158"/>
                  </a:cubicBezTo>
                  <a:lnTo>
                    <a:pt x="0" y="61335"/>
                  </a:lnTo>
                  <a:lnTo>
                    <a:pt x="0" y="77648"/>
                  </a:lnTo>
                  <a:lnTo>
                    <a:pt x="14355" y="84825"/>
                  </a:lnTo>
                  <a:cubicBezTo>
                    <a:pt x="15660" y="89393"/>
                    <a:pt x="17291" y="93634"/>
                    <a:pt x="19575" y="97549"/>
                  </a:cubicBezTo>
                  <a:lnTo>
                    <a:pt x="14355" y="112882"/>
                  </a:lnTo>
                  <a:lnTo>
                    <a:pt x="25774" y="124301"/>
                  </a:lnTo>
                  <a:lnTo>
                    <a:pt x="41107" y="119081"/>
                  </a:lnTo>
                  <a:cubicBezTo>
                    <a:pt x="45022" y="121365"/>
                    <a:pt x="49264" y="122996"/>
                    <a:pt x="53831" y="124301"/>
                  </a:cubicBezTo>
                  <a:lnTo>
                    <a:pt x="61009" y="138656"/>
                  </a:lnTo>
                  <a:lnTo>
                    <a:pt x="77321" y="138656"/>
                  </a:lnTo>
                  <a:lnTo>
                    <a:pt x="84499" y="124301"/>
                  </a:lnTo>
                  <a:cubicBezTo>
                    <a:pt x="89066" y="122996"/>
                    <a:pt x="93307" y="121365"/>
                    <a:pt x="97223" y="119081"/>
                  </a:cubicBezTo>
                  <a:lnTo>
                    <a:pt x="112556" y="124301"/>
                  </a:lnTo>
                  <a:lnTo>
                    <a:pt x="124301" y="112882"/>
                  </a:lnTo>
                  <a:lnTo>
                    <a:pt x="119081" y="97549"/>
                  </a:lnTo>
                  <a:cubicBezTo>
                    <a:pt x="121365" y="93634"/>
                    <a:pt x="123323" y="89066"/>
                    <a:pt x="124627" y="84825"/>
                  </a:cubicBezTo>
                  <a:lnTo>
                    <a:pt x="138983" y="77648"/>
                  </a:lnTo>
                  <a:lnTo>
                    <a:pt x="138983" y="61335"/>
                  </a:lnTo>
                  <a:lnTo>
                    <a:pt x="124627" y="5415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8394D28D-5ED3-97D5-BC81-D147FED64F6D}"/>
                </a:ext>
              </a:extLst>
            </p:cNvPr>
            <p:cNvSpPr/>
            <p:nvPr/>
          </p:nvSpPr>
          <p:spPr>
            <a:xfrm>
              <a:off x="3990059" y="5093340"/>
              <a:ext cx="138982" cy="138656"/>
            </a:xfrm>
            <a:custGeom>
              <a:avLst/>
              <a:gdLst>
                <a:gd name="connsiteX0" fmla="*/ 69491 w 138982"/>
                <a:gd name="connsiteY0" fmla="*/ 93960 h 138656"/>
                <a:gd name="connsiteX1" fmla="*/ 45023 w 138982"/>
                <a:gd name="connsiteY1" fmla="*/ 69491 h 138656"/>
                <a:gd name="connsiteX2" fmla="*/ 69491 w 138982"/>
                <a:gd name="connsiteY2" fmla="*/ 45022 h 138656"/>
                <a:gd name="connsiteX3" fmla="*/ 93960 w 138982"/>
                <a:gd name="connsiteY3" fmla="*/ 69491 h 138656"/>
                <a:gd name="connsiteX4" fmla="*/ 69491 w 138982"/>
                <a:gd name="connsiteY4" fmla="*/ 93960 h 138656"/>
                <a:gd name="connsiteX5" fmla="*/ 69491 w 138982"/>
                <a:gd name="connsiteY5" fmla="*/ 93960 h 138656"/>
                <a:gd name="connsiteX6" fmla="*/ 119408 w 138982"/>
                <a:gd name="connsiteY6" fmla="*/ 41434 h 138656"/>
                <a:gd name="connsiteX7" fmla="*/ 124628 w 138982"/>
                <a:gd name="connsiteY7" fmla="*/ 26100 h 138656"/>
                <a:gd name="connsiteX8" fmla="*/ 112883 w 138982"/>
                <a:gd name="connsiteY8" fmla="*/ 14355 h 138656"/>
                <a:gd name="connsiteX9" fmla="*/ 97549 w 138982"/>
                <a:gd name="connsiteY9" fmla="*/ 19575 h 138656"/>
                <a:gd name="connsiteX10" fmla="*/ 84825 w 138982"/>
                <a:gd name="connsiteY10" fmla="*/ 14355 h 138656"/>
                <a:gd name="connsiteX11" fmla="*/ 77648 w 138982"/>
                <a:gd name="connsiteY11" fmla="*/ 0 h 138656"/>
                <a:gd name="connsiteX12" fmla="*/ 61335 w 138982"/>
                <a:gd name="connsiteY12" fmla="*/ 0 h 138656"/>
                <a:gd name="connsiteX13" fmla="*/ 54158 w 138982"/>
                <a:gd name="connsiteY13" fmla="*/ 14355 h 138656"/>
                <a:gd name="connsiteX14" fmla="*/ 41434 w 138982"/>
                <a:gd name="connsiteY14" fmla="*/ 19575 h 138656"/>
                <a:gd name="connsiteX15" fmla="*/ 26100 w 138982"/>
                <a:gd name="connsiteY15" fmla="*/ 14355 h 138656"/>
                <a:gd name="connsiteX16" fmla="*/ 14681 w 138982"/>
                <a:gd name="connsiteY16" fmla="*/ 25774 h 138656"/>
                <a:gd name="connsiteX17" fmla="*/ 19575 w 138982"/>
                <a:gd name="connsiteY17" fmla="*/ 41107 h 138656"/>
                <a:gd name="connsiteX18" fmla="*/ 14355 w 138982"/>
                <a:gd name="connsiteY18" fmla="*/ 53831 h 138656"/>
                <a:gd name="connsiteX19" fmla="*/ 0 w 138982"/>
                <a:gd name="connsiteY19" fmla="*/ 61009 h 138656"/>
                <a:gd name="connsiteX20" fmla="*/ 0 w 138982"/>
                <a:gd name="connsiteY20" fmla="*/ 77321 h 138656"/>
                <a:gd name="connsiteX21" fmla="*/ 14355 w 138982"/>
                <a:gd name="connsiteY21" fmla="*/ 84499 h 138656"/>
                <a:gd name="connsiteX22" fmla="*/ 19575 w 138982"/>
                <a:gd name="connsiteY22" fmla="*/ 97222 h 138656"/>
                <a:gd name="connsiteX23" fmla="*/ 14681 w 138982"/>
                <a:gd name="connsiteY23" fmla="*/ 112556 h 138656"/>
                <a:gd name="connsiteX24" fmla="*/ 26100 w 138982"/>
                <a:gd name="connsiteY24" fmla="*/ 123975 h 138656"/>
                <a:gd name="connsiteX25" fmla="*/ 41434 w 138982"/>
                <a:gd name="connsiteY25" fmla="*/ 119081 h 138656"/>
                <a:gd name="connsiteX26" fmla="*/ 54158 w 138982"/>
                <a:gd name="connsiteY26" fmla="*/ 124301 h 138656"/>
                <a:gd name="connsiteX27" fmla="*/ 61335 w 138982"/>
                <a:gd name="connsiteY27" fmla="*/ 138656 h 138656"/>
                <a:gd name="connsiteX28" fmla="*/ 77648 w 138982"/>
                <a:gd name="connsiteY28" fmla="*/ 138656 h 138656"/>
                <a:gd name="connsiteX29" fmla="*/ 84825 w 138982"/>
                <a:gd name="connsiteY29" fmla="*/ 124301 h 138656"/>
                <a:gd name="connsiteX30" fmla="*/ 97549 w 138982"/>
                <a:gd name="connsiteY30" fmla="*/ 119081 h 138656"/>
                <a:gd name="connsiteX31" fmla="*/ 112883 w 138982"/>
                <a:gd name="connsiteY31" fmla="*/ 124301 h 138656"/>
                <a:gd name="connsiteX32" fmla="*/ 124301 w 138982"/>
                <a:gd name="connsiteY32" fmla="*/ 112556 h 138656"/>
                <a:gd name="connsiteX33" fmla="*/ 119408 w 138982"/>
                <a:gd name="connsiteY33" fmla="*/ 97549 h 138656"/>
                <a:gd name="connsiteX34" fmla="*/ 124628 w 138982"/>
                <a:gd name="connsiteY34" fmla="*/ 84825 h 138656"/>
                <a:gd name="connsiteX35" fmla="*/ 138983 w 138982"/>
                <a:gd name="connsiteY35" fmla="*/ 77647 h 138656"/>
                <a:gd name="connsiteX36" fmla="*/ 138983 w 138982"/>
                <a:gd name="connsiteY36" fmla="*/ 61335 h 138656"/>
                <a:gd name="connsiteX37" fmla="*/ 124628 w 138982"/>
                <a:gd name="connsiteY37" fmla="*/ 54157 h 138656"/>
                <a:gd name="connsiteX38" fmla="*/ 119408 w 138982"/>
                <a:gd name="connsiteY38" fmla="*/ 41434 h 13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8982" h="138656">
                  <a:moveTo>
                    <a:pt x="69491" y="93960"/>
                  </a:moveTo>
                  <a:cubicBezTo>
                    <a:pt x="55789" y="93960"/>
                    <a:pt x="45023" y="82868"/>
                    <a:pt x="45023" y="69491"/>
                  </a:cubicBezTo>
                  <a:cubicBezTo>
                    <a:pt x="45023" y="55789"/>
                    <a:pt x="56115" y="45022"/>
                    <a:pt x="69491" y="45022"/>
                  </a:cubicBezTo>
                  <a:cubicBezTo>
                    <a:pt x="83194" y="45022"/>
                    <a:pt x="93960" y="56115"/>
                    <a:pt x="93960" y="69491"/>
                  </a:cubicBezTo>
                  <a:cubicBezTo>
                    <a:pt x="93960" y="82868"/>
                    <a:pt x="83194" y="93960"/>
                    <a:pt x="69491" y="93960"/>
                  </a:cubicBezTo>
                  <a:lnTo>
                    <a:pt x="69491" y="93960"/>
                  </a:lnTo>
                  <a:close/>
                  <a:moveTo>
                    <a:pt x="119408" y="41434"/>
                  </a:moveTo>
                  <a:lnTo>
                    <a:pt x="124628" y="26100"/>
                  </a:lnTo>
                  <a:lnTo>
                    <a:pt x="112883" y="14355"/>
                  </a:lnTo>
                  <a:lnTo>
                    <a:pt x="97549" y="19575"/>
                  </a:lnTo>
                  <a:cubicBezTo>
                    <a:pt x="93634" y="17291"/>
                    <a:pt x="89066" y="15660"/>
                    <a:pt x="84825" y="14355"/>
                  </a:cubicBezTo>
                  <a:lnTo>
                    <a:pt x="77648" y="0"/>
                  </a:lnTo>
                  <a:lnTo>
                    <a:pt x="61335" y="0"/>
                  </a:lnTo>
                  <a:lnTo>
                    <a:pt x="54158" y="14355"/>
                  </a:lnTo>
                  <a:cubicBezTo>
                    <a:pt x="49590" y="15660"/>
                    <a:pt x="45349" y="17291"/>
                    <a:pt x="41434" y="19575"/>
                  </a:cubicBezTo>
                  <a:lnTo>
                    <a:pt x="26100" y="14355"/>
                  </a:lnTo>
                  <a:lnTo>
                    <a:pt x="14681" y="25774"/>
                  </a:lnTo>
                  <a:lnTo>
                    <a:pt x="19575" y="41107"/>
                  </a:lnTo>
                  <a:cubicBezTo>
                    <a:pt x="17291" y="45022"/>
                    <a:pt x="15660" y="49590"/>
                    <a:pt x="14355" y="53831"/>
                  </a:cubicBezTo>
                  <a:lnTo>
                    <a:pt x="0" y="61009"/>
                  </a:lnTo>
                  <a:lnTo>
                    <a:pt x="0" y="77321"/>
                  </a:lnTo>
                  <a:lnTo>
                    <a:pt x="14355" y="84499"/>
                  </a:lnTo>
                  <a:cubicBezTo>
                    <a:pt x="15660" y="89066"/>
                    <a:pt x="17291" y="93307"/>
                    <a:pt x="19575" y="97222"/>
                  </a:cubicBezTo>
                  <a:lnTo>
                    <a:pt x="14681" y="112556"/>
                  </a:lnTo>
                  <a:lnTo>
                    <a:pt x="26100" y="123975"/>
                  </a:lnTo>
                  <a:lnTo>
                    <a:pt x="41434" y="119081"/>
                  </a:lnTo>
                  <a:cubicBezTo>
                    <a:pt x="45349" y="121365"/>
                    <a:pt x="49590" y="122996"/>
                    <a:pt x="54158" y="124301"/>
                  </a:cubicBezTo>
                  <a:lnTo>
                    <a:pt x="61335" y="138656"/>
                  </a:lnTo>
                  <a:lnTo>
                    <a:pt x="77648" y="138656"/>
                  </a:lnTo>
                  <a:lnTo>
                    <a:pt x="84825" y="124301"/>
                  </a:lnTo>
                  <a:cubicBezTo>
                    <a:pt x="89393" y="122996"/>
                    <a:pt x="93634" y="121365"/>
                    <a:pt x="97549" y="119081"/>
                  </a:cubicBezTo>
                  <a:lnTo>
                    <a:pt x="112883" y="124301"/>
                  </a:lnTo>
                  <a:lnTo>
                    <a:pt x="124301" y="112556"/>
                  </a:lnTo>
                  <a:lnTo>
                    <a:pt x="119408" y="97549"/>
                  </a:lnTo>
                  <a:cubicBezTo>
                    <a:pt x="121691" y="93634"/>
                    <a:pt x="123323" y="89393"/>
                    <a:pt x="124628" y="84825"/>
                  </a:cubicBezTo>
                  <a:lnTo>
                    <a:pt x="138983" y="77647"/>
                  </a:lnTo>
                  <a:lnTo>
                    <a:pt x="138983" y="61335"/>
                  </a:lnTo>
                  <a:lnTo>
                    <a:pt x="124628" y="54157"/>
                  </a:lnTo>
                  <a:cubicBezTo>
                    <a:pt x="123323" y="49590"/>
                    <a:pt x="121691" y="45349"/>
                    <a:pt x="119408" y="4143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B6F46AC0-C472-537C-225F-95E338EDCF64}"/>
              </a:ext>
            </a:extLst>
          </p:cNvPr>
          <p:cNvSpPr/>
          <p:nvPr userDrawn="1"/>
        </p:nvSpPr>
        <p:spPr>
          <a:xfrm>
            <a:off x="6657699" y="5858938"/>
            <a:ext cx="263288" cy="271836"/>
          </a:xfrm>
          <a:custGeom>
            <a:avLst/>
            <a:gdLst>
              <a:gd name="connsiteX0" fmla="*/ 69491 w 138982"/>
              <a:gd name="connsiteY0" fmla="*/ 93960 h 138656"/>
              <a:gd name="connsiteX1" fmla="*/ 45023 w 138982"/>
              <a:gd name="connsiteY1" fmla="*/ 69491 h 138656"/>
              <a:gd name="connsiteX2" fmla="*/ 69491 w 138982"/>
              <a:gd name="connsiteY2" fmla="*/ 45022 h 138656"/>
              <a:gd name="connsiteX3" fmla="*/ 93960 w 138982"/>
              <a:gd name="connsiteY3" fmla="*/ 69491 h 138656"/>
              <a:gd name="connsiteX4" fmla="*/ 69491 w 138982"/>
              <a:gd name="connsiteY4" fmla="*/ 93960 h 138656"/>
              <a:gd name="connsiteX5" fmla="*/ 69491 w 138982"/>
              <a:gd name="connsiteY5" fmla="*/ 93960 h 138656"/>
              <a:gd name="connsiteX6" fmla="*/ 119408 w 138982"/>
              <a:gd name="connsiteY6" fmla="*/ 41434 h 138656"/>
              <a:gd name="connsiteX7" fmla="*/ 124628 w 138982"/>
              <a:gd name="connsiteY7" fmla="*/ 26100 h 138656"/>
              <a:gd name="connsiteX8" fmla="*/ 112883 w 138982"/>
              <a:gd name="connsiteY8" fmla="*/ 14355 h 138656"/>
              <a:gd name="connsiteX9" fmla="*/ 97549 w 138982"/>
              <a:gd name="connsiteY9" fmla="*/ 19575 h 138656"/>
              <a:gd name="connsiteX10" fmla="*/ 84825 w 138982"/>
              <a:gd name="connsiteY10" fmla="*/ 14355 h 138656"/>
              <a:gd name="connsiteX11" fmla="*/ 77648 w 138982"/>
              <a:gd name="connsiteY11" fmla="*/ 0 h 138656"/>
              <a:gd name="connsiteX12" fmla="*/ 61335 w 138982"/>
              <a:gd name="connsiteY12" fmla="*/ 0 h 138656"/>
              <a:gd name="connsiteX13" fmla="*/ 54158 w 138982"/>
              <a:gd name="connsiteY13" fmla="*/ 14355 h 138656"/>
              <a:gd name="connsiteX14" fmla="*/ 41434 w 138982"/>
              <a:gd name="connsiteY14" fmla="*/ 19575 h 138656"/>
              <a:gd name="connsiteX15" fmla="*/ 26100 w 138982"/>
              <a:gd name="connsiteY15" fmla="*/ 14355 h 138656"/>
              <a:gd name="connsiteX16" fmla="*/ 14681 w 138982"/>
              <a:gd name="connsiteY16" fmla="*/ 25774 h 138656"/>
              <a:gd name="connsiteX17" fmla="*/ 19575 w 138982"/>
              <a:gd name="connsiteY17" fmla="*/ 41107 h 138656"/>
              <a:gd name="connsiteX18" fmla="*/ 14355 w 138982"/>
              <a:gd name="connsiteY18" fmla="*/ 53831 h 138656"/>
              <a:gd name="connsiteX19" fmla="*/ 0 w 138982"/>
              <a:gd name="connsiteY19" fmla="*/ 61009 h 138656"/>
              <a:gd name="connsiteX20" fmla="*/ 0 w 138982"/>
              <a:gd name="connsiteY20" fmla="*/ 77321 h 138656"/>
              <a:gd name="connsiteX21" fmla="*/ 14355 w 138982"/>
              <a:gd name="connsiteY21" fmla="*/ 84499 h 138656"/>
              <a:gd name="connsiteX22" fmla="*/ 19575 w 138982"/>
              <a:gd name="connsiteY22" fmla="*/ 97222 h 138656"/>
              <a:gd name="connsiteX23" fmla="*/ 14681 w 138982"/>
              <a:gd name="connsiteY23" fmla="*/ 112556 h 138656"/>
              <a:gd name="connsiteX24" fmla="*/ 26100 w 138982"/>
              <a:gd name="connsiteY24" fmla="*/ 123975 h 138656"/>
              <a:gd name="connsiteX25" fmla="*/ 41434 w 138982"/>
              <a:gd name="connsiteY25" fmla="*/ 119081 h 138656"/>
              <a:gd name="connsiteX26" fmla="*/ 54158 w 138982"/>
              <a:gd name="connsiteY26" fmla="*/ 124301 h 138656"/>
              <a:gd name="connsiteX27" fmla="*/ 61335 w 138982"/>
              <a:gd name="connsiteY27" fmla="*/ 138656 h 138656"/>
              <a:gd name="connsiteX28" fmla="*/ 77648 w 138982"/>
              <a:gd name="connsiteY28" fmla="*/ 138656 h 138656"/>
              <a:gd name="connsiteX29" fmla="*/ 84825 w 138982"/>
              <a:gd name="connsiteY29" fmla="*/ 124301 h 138656"/>
              <a:gd name="connsiteX30" fmla="*/ 97549 w 138982"/>
              <a:gd name="connsiteY30" fmla="*/ 119081 h 138656"/>
              <a:gd name="connsiteX31" fmla="*/ 112883 w 138982"/>
              <a:gd name="connsiteY31" fmla="*/ 124301 h 138656"/>
              <a:gd name="connsiteX32" fmla="*/ 124301 w 138982"/>
              <a:gd name="connsiteY32" fmla="*/ 112556 h 138656"/>
              <a:gd name="connsiteX33" fmla="*/ 119408 w 138982"/>
              <a:gd name="connsiteY33" fmla="*/ 97549 h 138656"/>
              <a:gd name="connsiteX34" fmla="*/ 124628 w 138982"/>
              <a:gd name="connsiteY34" fmla="*/ 84825 h 138656"/>
              <a:gd name="connsiteX35" fmla="*/ 138983 w 138982"/>
              <a:gd name="connsiteY35" fmla="*/ 77647 h 138656"/>
              <a:gd name="connsiteX36" fmla="*/ 138983 w 138982"/>
              <a:gd name="connsiteY36" fmla="*/ 61335 h 138656"/>
              <a:gd name="connsiteX37" fmla="*/ 124628 w 138982"/>
              <a:gd name="connsiteY37" fmla="*/ 54157 h 138656"/>
              <a:gd name="connsiteX38" fmla="*/ 119408 w 138982"/>
              <a:gd name="connsiteY38" fmla="*/ 41434 h 1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8982" h="138656">
                <a:moveTo>
                  <a:pt x="69491" y="93960"/>
                </a:moveTo>
                <a:cubicBezTo>
                  <a:pt x="55789" y="93960"/>
                  <a:pt x="45023" y="82868"/>
                  <a:pt x="45023" y="69491"/>
                </a:cubicBezTo>
                <a:cubicBezTo>
                  <a:pt x="45023" y="55789"/>
                  <a:pt x="56115" y="45022"/>
                  <a:pt x="69491" y="45022"/>
                </a:cubicBezTo>
                <a:cubicBezTo>
                  <a:pt x="83194" y="45022"/>
                  <a:pt x="93960" y="56115"/>
                  <a:pt x="93960" y="69491"/>
                </a:cubicBezTo>
                <a:cubicBezTo>
                  <a:pt x="93960" y="82868"/>
                  <a:pt x="83194" y="93960"/>
                  <a:pt x="69491" y="93960"/>
                </a:cubicBezTo>
                <a:lnTo>
                  <a:pt x="69491" y="93960"/>
                </a:lnTo>
                <a:close/>
                <a:moveTo>
                  <a:pt x="119408" y="41434"/>
                </a:moveTo>
                <a:lnTo>
                  <a:pt x="124628" y="26100"/>
                </a:lnTo>
                <a:lnTo>
                  <a:pt x="112883" y="14355"/>
                </a:lnTo>
                <a:lnTo>
                  <a:pt x="97549" y="19575"/>
                </a:lnTo>
                <a:cubicBezTo>
                  <a:pt x="93634" y="17291"/>
                  <a:pt x="89066" y="15660"/>
                  <a:pt x="84825" y="14355"/>
                </a:cubicBezTo>
                <a:lnTo>
                  <a:pt x="77648" y="0"/>
                </a:lnTo>
                <a:lnTo>
                  <a:pt x="61335" y="0"/>
                </a:lnTo>
                <a:lnTo>
                  <a:pt x="54158" y="14355"/>
                </a:lnTo>
                <a:cubicBezTo>
                  <a:pt x="49590" y="15660"/>
                  <a:pt x="45349" y="17291"/>
                  <a:pt x="41434" y="19575"/>
                </a:cubicBezTo>
                <a:lnTo>
                  <a:pt x="26100" y="14355"/>
                </a:lnTo>
                <a:lnTo>
                  <a:pt x="14681" y="25774"/>
                </a:lnTo>
                <a:lnTo>
                  <a:pt x="19575" y="41107"/>
                </a:lnTo>
                <a:cubicBezTo>
                  <a:pt x="17291" y="45022"/>
                  <a:pt x="15660" y="49590"/>
                  <a:pt x="14355" y="53831"/>
                </a:cubicBezTo>
                <a:lnTo>
                  <a:pt x="0" y="61009"/>
                </a:lnTo>
                <a:lnTo>
                  <a:pt x="0" y="77321"/>
                </a:lnTo>
                <a:lnTo>
                  <a:pt x="14355" y="84499"/>
                </a:lnTo>
                <a:cubicBezTo>
                  <a:pt x="15660" y="89066"/>
                  <a:pt x="17291" y="93307"/>
                  <a:pt x="19575" y="97222"/>
                </a:cubicBezTo>
                <a:lnTo>
                  <a:pt x="14681" y="112556"/>
                </a:lnTo>
                <a:lnTo>
                  <a:pt x="26100" y="123975"/>
                </a:lnTo>
                <a:lnTo>
                  <a:pt x="41434" y="119081"/>
                </a:lnTo>
                <a:cubicBezTo>
                  <a:pt x="45349" y="121365"/>
                  <a:pt x="49590" y="122996"/>
                  <a:pt x="54158" y="124301"/>
                </a:cubicBezTo>
                <a:lnTo>
                  <a:pt x="61335" y="138656"/>
                </a:lnTo>
                <a:lnTo>
                  <a:pt x="77648" y="138656"/>
                </a:lnTo>
                <a:lnTo>
                  <a:pt x="84825" y="124301"/>
                </a:lnTo>
                <a:cubicBezTo>
                  <a:pt x="89393" y="122996"/>
                  <a:pt x="93634" y="121365"/>
                  <a:pt x="97549" y="119081"/>
                </a:cubicBezTo>
                <a:lnTo>
                  <a:pt x="112883" y="124301"/>
                </a:lnTo>
                <a:lnTo>
                  <a:pt x="124301" y="112556"/>
                </a:lnTo>
                <a:lnTo>
                  <a:pt x="119408" y="97549"/>
                </a:lnTo>
                <a:cubicBezTo>
                  <a:pt x="121691" y="93634"/>
                  <a:pt x="123323" y="89393"/>
                  <a:pt x="124628" y="84825"/>
                </a:cubicBezTo>
                <a:lnTo>
                  <a:pt x="138983" y="77647"/>
                </a:lnTo>
                <a:lnTo>
                  <a:pt x="138983" y="61335"/>
                </a:lnTo>
                <a:lnTo>
                  <a:pt x="124628" y="54157"/>
                </a:lnTo>
                <a:cubicBezTo>
                  <a:pt x="123323" y="49590"/>
                  <a:pt x="121691" y="45349"/>
                  <a:pt x="119408" y="4143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124" name="그래픽 123" descr="배지 교차 단색으로 채워진">
            <a:extLst>
              <a:ext uri="{FF2B5EF4-FFF2-40B4-BE49-F238E27FC236}">
                <a16:creationId xmlns:a16="http://schemas.microsoft.com/office/drawing/2014/main" id="{88A9BF31-31B1-69FA-EA81-D741E6315B8A}"/>
              </a:ext>
            </a:extLst>
          </p:cNvPr>
          <p:cNvPicPr>
            <a:picLocks noChangeAspect="1"/>
          </p:cNvPicPr>
          <p:nvPr userDrawn="1"/>
        </p:nvPicPr>
        <p:blipFill>
          <a:blip r:embed="rId175">
            <a:extLst>
              <a:ext uri="{96DAC541-7B7A-43D3-8B79-37D633B846F1}">
                <asvg:svgBlip xmlns:asvg="http://schemas.microsoft.com/office/drawing/2016/SVG/main" r:embed="rId176"/>
              </a:ext>
            </a:extLst>
          </a:blip>
          <a:stretch>
            <a:fillRect/>
          </a:stretch>
        </p:blipFill>
        <p:spPr>
          <a:xfrm>
            <a:off x="3628374" y="921529"/>
            <a:ext cx="313200" cy="313200"/>
          </a:xfrm>
          <a:prstGeom prst="rect">
            <a:avLst/>
          </a:prstGeom>
        </p:spPr>
      </p:pic>
      <p:pic>
        <p:nvPicPr>
          <p:cNvPr id="125" name="그래픽 124" descr="배지 교차 윤곽선">
            <a:extLst>
              <a:ext uri="{FF2B5EF4-FFF2-40B4-BE49-F238E27FC236}">
                <a16:creationId xmlns:a16="http://schemas.microsoft.com/office/drawing/2014/main" id="{E5CBA5E0-2FAA-7797-E43A-0B77D4B03F1D}"/>
              </a:ext>
            </a:extLst>
          </p:cNvPr>
          <p:cNvPicPr>
            <a:picLocks noChangeAspect="1"/>
          </p:cNvPicPr>
          <p:nvPr userDrawn="1"/>
        </p:nvPicPr>
        <p:blipFill>
          <a:blip r:embed="rId177">
            <a:extLst>
              <a:ext uri="{96DAC541-7B7A-43D3-8B79-37D633B846F1}">
                <asvg:svgBlip xmlns:asvg="http://schemas.microsoft.com/office/drawing/2016/SVG/main" r:embed="rId178"/>
              </a:ext>
            </a:extLst>
          </a:blip>
          <a:stretch>
            <a:fillRect/>
          </a:stretch>
        </p:blipFill>
        <p:spPr>
          <a:xfrm>
            <a:off x="4124907" y="921529"/>
            <a:ext cx="313200" cy="313200"/>
          </a:xfrm>
          <a:prstGeom prst="rect">
            <a:avLst/>
          </a:prstGeom>
        </p:spPr>
      </p:pic>
      <p:pic>
        <p:nvPicPr>
          <p:cNvPr id="126" name="그래픽 125" descr="배지 팔로우 단색으로 채워진">
            <a:extLst>
              <a:ext uri="{FF2B5EF4-FFF2-40B4-BE49-F238E27FC236}">
                <a16:creationId xmlns:a16="http://schemas.microsoft.com/office/drawing/2014/main" id="{75EA0AB8-A45B-9A6F-7641-CA4200E78DFC}"/>
              </a:ext>
            </a:extLst>
          </p:cNvPr>
          <p:cNvPicPr>
            <a:picLocks noChangeAspect="1"/>
          </p:cNvPicPr>
          <p:nvPr userDrawn="1"/>
        </p:nvPicPr>
        <p:blipFill>
          <a:blip r:embed="rId179">
            <a:extLst>
              <a:ext uri="{96DAC541-7B7A-43D3-8B79-37D633B846F1}">
                <asvg:svgBlip xmlns:asvg="http://schemas.microsoft.com/office/drawing/2016/SVG/main" r:embed="rId180"/>
              </a:ext>
            </a:extLst>
          </a:blip>
          <a:stretch>
            <a:fillRect/>
          </a:stretch>
        </p:blipFill>
        <p:spPr>
          <a:xfrm>
            <a:off x="3628374" y="1427570"/>
            <a:ext cx="313200" cy="313200"/>
          </a:xfrm>
          <a:prstGeom prst="rect">
            <a:avLst/>
          </a:prstGeom>
        </p:spPr>
      </p:pic>
      <p:pic>
        <p:nvPicPr>
          <p:cNvPr id="127" name="그래픽 126" descr="배지 팔로우 윤곽선">
            <a:extLst>
              <a:ext uri="{FF2B5EF4-FFF2-40B4-BE49-F238E27FC236}">
                <a16:creationId xmlns:a16="http://schemas.microsoft.com/office/drawing/2014/main" id="{88A7B314-8290-17C3-3579-1BBA1BE1F9D6}"/>
              </a:ext>
            </a:extLst>
          </p:cNvPr>
          <p:cNvPicPr>
            <a:picLocks noChangeAspect="1"/>
          </p:cNvPicPr>
          <p:nvPr userDrawn="1"/>
        </p:nvPicPr>
        <p:blipFill>
          <a:blip r:embed="rId181">
            <a:extLst>
              <a:ext uri="{96DAC541-7B7A-43D3-8B79-37D633B846F1}">
                <asvg:svgBlip xmlns:asvg="http://schemas.microsoft.com/office/drawing/2016/SVG/main" r:embed="rId182"/>
              </a:ext>
            </a:extLst>
          </a:blip>
          <a:stretch>
            <a:fillRect/>
          </a:stretch>
        </p:blipFill>
        <p:spPr>
          <a:xfrm>
            <a:off x="4124907" y="1427570"/>
            <a:ext cx="313200" cy="313200"/>
          </a:xfrm>
          <a:prstGeom prst="rect">
            <a:avLst/>
          </a:prstGeom>
        </p:spPr>
      </p:pic>
      <p:pic>
        <p:nvPicPr>
          <p:cNvPr id="128" name="그래픽 127" descr="정보 단색으로 채워진">
            <a:extLst>
              <a:ext uri="{FF2B5EF4-FFF2-40B4-BE49-F238E27FC236}">
                <a16:creationId xmlns:a16="http://schemas.microsoft.com/office/drawing/2014/main" id="{BA29C878-7A51-561D-78E1-9725BDDE1373}"/>
              </a:ext>
            </a:extLst>
          </p:cNvPr>
          <p:cNvPicPr>
            <a:picLocks noChangeAspect="1"/>
          </p:cNvPicPr>
          <p:nvPr userDrawn="1"/>
        </p:nvPicPr>
        <p:blipFill>
          <a:blip r:embed="rId183">
            <a:extLst>
              <a:ext uri="{96DAC541-7B7A-43D3-8B79-37D633B846F1}">
                <asvg:svgBlip xmlns:asvg="http://schemas.microsoft.com/office/drawing/2016/SVG/main" r:embed="rId184"/>
              </a:ext>
            </a:extLst>
          </a:blip>
          <a:stretch>
            <a:fillRect/>
          </a:stretch>
        </p:blipFill>
        <p:spPr>
          <a:xfrm>
            <a:off x="3628374" y="1933128"/>
            <a:ext cx="313200" cy="313200"/>
          </a:xfrm>
          <a:prstGeom prst="rect">
            <a:avLst/>
          </a:prstGeom>
        </p:spPr>
      </p:pic>
      <p:pic>
        <p:nvPicPr>
          <p:cNvPr id="129" name="그래픽 128" descr="정보 윤곽선">
            <a:extLst>
              <a:ext uri="{FF2B5EF4-FFF2-40B4-BE49-F238E27FC236}">
                <a16:creationId xmlns:a16="http://schemas.microsoft.com/office/drawing/2014/main" id="{B8FE5329-E3EA-4356-3F4B-B17C5392D302}"/>
              </a:ext>
            </a:extLst>
          </p:cNvPr>
          <p:cNvPicPr>
            <a:picLocks noChangeAspect="1"/>
          </p:cNvPicPr>
          <p:nvPr userDrawn="1"/>
        </p:nvPicPr>
        <p:blipFill>
          <a:blip r:embed="rId185">
            <a:extLst>
              <a:ext uri="{96DAC541-7B7A-43D3-8B79-37D633B846F1}">
                <asvg:svgBlip xmlns:asvg="http://schemas.microsoft.com/office/drawing/2016/SVG/main" r:embed="rId186"/>
              </a:ext>
            </a:extLst>
          </a:blip>
          <a:stretch>
            <a:fillRect/>
          </a:stretch>
        </p:blipFill>
        <p:spPr>
          <a:xfrm>
            <a:off x="4124907" y="1933128"/>
            <a:ext cx="313200" cy="313200"/>
          </a:xfrm>
          <a:prstGeom prst="rect">
            <a:avLst/>
          </a:prstGeom>
        </p:spPr>
      </p:pic>
      <p:pic>
        <p:nvPicPr>
          <p:cNvPr id="130" name="그래픽 129" descr="기타 단색으로 채워진">
            <a:extLst>
              <a:ext uri="{FF2B5EF4-FFF2-40B4-BE49-F238E27FC236}">
                <a16:creationId xmlns:a16="http://schemas.microsoft.com/office/drawing/2014/main" id="{0C384753-52F3-7BAF-EC09-456C5BE69A3D}"/>
              </a:ext>
            </a:extLst>
          </p:cNvPr>
          <p:cNvPicPr>
            <a:picLocks noChangeAspect="1"/>
          </p:cNvPicPr>
          <p:nvPr userDrawn="1"/>
        </p:nvPicPr>
        <p:blipFill>
          <a:blip r:embed="rId187">
            <a:extLst>
              <a:ext uri="{96DAC541-7B7A-43D3-8B79-37D633B846F1}">
                <asvg:svgBlip xmlns:asvg="http://schemas.microsoft.com/office/drawing/2016/SVG/main" r:embed="rId188"/>
              </a:ext>
            </a:extLst>
          </a:blip>
          <a:stretch>
            <a:fillRect/>
          </a:stretch>
        </p:blipFill>
        <p:spPr>
          <a:xfrm>
            <a:off x="2447286" y="1933128"/>
            <a:ext cx="313200" cy="313200"/>
          </a:xfrm>
          <a:prstGeom prst="rect">
            <a:avLst/>
          </a:prstGeom>
        </p:spPr>
      </p:pic>
      <p:pic>
        <p:nvPicPr>
          <p:cNvPr id="131" name="그래픽 130" descr="기타 윤곽선">
            <a:extLst>
              <a:ext uri="{FF2B5EF4-FFF2-40B4-BE49-F238E27FC236}">
                <a16:creationId xmlns:a16="http://schemas.microsoft.com/office/drawing/2014/main" id="{8CBA1EB8-C4CD-A798-7BE7-CC00D8816CA6}"/>
              </a:ext>
            </a:extLst>
          </p:cNvPr>
          <p:cNvPicPr>
            <a:picLocks noChangeAspect="1"/>
          </p:cNvPicPr>
          <p:nvPr userDrawn="1"/>
        </p:nvPicPr>
        <p:blipFill>
          <a:blip r:embed="rId189">
            <a:extLst>
              <a:ext uri="{96DAC541-7B7A-43D3-8B79-37D633B846F1}">
                <asvg:svgBlip xmlns:asvg="http://schemas.microsoft.com/office/drawing/2016/SVG/main" r:embed="rId190"/>
              </a:ext>
            </a:extLst>
          </a:blip>
          <a:stretch>
            <a:fillRect/>
          </a:stretch>
        </p:blipFill>
        <p:spPr>
          <a:xfrm>
            <a:off x="3014040" y="1933128"/>
            <a:ext cx="313200" cy="313200"/>
          </a:xfrm>
          <a:prstGeom prst="rect">
            <a:avLst/>
          </a:prstGeom>
        </p:spPr>
      </p:pic>
      <p:pic>
        <p:nvPicPr>
          <p:cNvPr id="132" name="그래픽 131" descr="금지 표지 단색으로 채워진">
            <a:extLst>
              <a:ext uri="{FF2B5EF4-FFF2-40B4-BE49-F238E27FC236}">
                <a16:creationId xmlns:a16="http://schemas.microsoft.com/office/drawing/2014/main" id="{C79E29F4-9E90-4A2C-B2FD-5CF438AB53F6}"/>
              </a:ext>
            </a:extLst>
          </p:cNvPr>
          <p:cNvPicPr>
            <a:picLocks noChangeAspect="1"/>
          </p:cNvPicPr>
          <p:nvPr userDrawn="1"/>
        </p:nvPicPr>
        <p:blipFill>
          <a:blip r:embed="rId191">
            <a:extLst>
              <a:ext uri="{96DAC541-7B7A-43D3-8B79-37D633B846F1}">
                <asvg:svgBlip xmlns:asvg="http://schemas.microsoft.com/office/drawing/2016/SVG/main" r:embed="rId192"/>
              </a:ext>
            </a:extLst>
          </a:blip>
          <a:stretch>
            <a:fillRect/>
          </a:stretch>
        </p:blipFill>
        <p:spPr>
          <a:xfrm>
            <a:off x="3628374" y="3505096"/>
            <a:ext cx="313200" cy="313200"/>
          </a:xfrm>
          <a:prstGeom prst="rect">
            <a:avLst/>
          </a:prstGeom>
        </p:spPr>
      </p:pic>
      <p:pic>
        <p:nvPicPr>
          <p:cNvPr id="133" name="그래픽 132" descr="금지 표지 윤곽선">
            <a:extLst>
              <a:ext uri="{FF2B5EF4-FFF2-40B4-BE49-F238E27FC236}">
                <a16:creationId xmlns:a16="http://schemas.microsoft.com/office/drawing/2014/main" id="{9B7410B3-960C-C42D-FFFB-E60143184E9C}"/>
              </a:ext>
            </a:extLst>
          </p:cNvPr>
          <p:cNvPicPr>
            <a:picLocks noChangeAspect="1"/>
          </p:cNvPicPr>
          <p:nvPr userDrawn="1"/>
        </p:nvPicPr>
        <p:blipFill>
          <a:blip r:embed="rId193">
            <a:extLst>
              <a:ext uri="{96DAC541-7B7A-43D3-8B79-37D633B846F1}">
                <asvg:svgBlip xmlns:asvg="http://schemas.microsoft.com/office/drawing/2016/SVG/main" r:embed="rId194"/>
              </a:ext>
            </a:extLst>
          </a:blip>
          <a:stretch>
            <a:fillRect/>
          </a:stretch>
        </p:blipFill>
        <p:spPr>
          <a:xfrm>
            <a:off x="4124907" y="3505096"/>
            <a:ext cx="313200" cy="313200"/>
          </a:xfrm>
          <a:prstGeom prst="rect">
            <a:avLst/>
          </a:prstGeom>
        </p:spPr>
      </p:pic>
      <p:pic>
        <p:nvPicPr>
          <p:cNvPr id="134" name="그래픽 133" descr="물음표 단색으로 채워진">
            <a:extLst>
              <a:ext uri="{FF2B5EF4-FFF2-40B4-BE49-F238E27FC236}">
                <a16:creationId xmlns:a16="http://schemas.microsoft.com/office/drawing/2014/main" id="{FC400DD4-469C-24E8-232F-2D1F92BDB1D8}"/>
              </a:ext>
            </a:extLst>
          </p:cNvPr>
          <p:cNvPicPr>
            <a:picLocks noChangeAspect="1"/>
          </p:cNvPicPr>
          <p:nvPr userDrawn="1"/>
        </p:nvPicPr>
        <p:blipFill>
          <a:blip r:embed="rId195">
            <a:extLst>
              <a:ext uri="{96DAC541-7B7A-43D3-8B79-37D633B846F1}">
                <asvg:svgBlip xmlns:asvg="http://schemas.microsoft.com/office/drawing/2016/SVG/main" r:embed="rId196"/>
              </a:ext>
            </a:extLst>
          </a:blip>
          <a:stretch>
            <a:fillRect/>
          </a:stretch>
        </p:blipFill>
        <p:spPr>
          <a:xfrm>
            <a:off x="2469674" y="5595302"/>
            <a:ext cx="313200" cy="313200"/>
          </a:xfrm>
          <a:prstGeom prst="rect">
            <a:avLst/>
          </a:prstGeom>
        </p:spPr>
      </p:pic>
      <p:pic>
        <p:nvPicPr>
          <p:cNvPr id="135" name="그래픽 134" descr="물음표 윤곽선">
            <a:extLst>
              <a:ext uri="{FF2B5EF4-FFF2-40B4-BE49-F238E27FC236}">
                <a16:creationId xmlns:a16="http://schemas.microsoft.com/office/drawing/2014/main" id="{3DBD7A31-7299-75FD-4EBD-2164B72E8593}"/>
              </a:ext>
            </a:extLst>
          </p:cNvPr>
          <p:cNvPicPr>
            <a:picLocks noChangeAspect="1"/>
          </p:cNvPicPr>
          <p:nvPr userDrawn="1"/>
        </p:nvPicPr>
        <p:blipFill>
          <a:blip r:embed="rId197">
            <a:extLst>
              <a:ext uri="{96DAC541-7B7A-43D3-8B79-37D633B846F1}">
                <asvg:svgBlip xmlns:asvg="http://schemas.microsoft.com/office/drawing/2016/SVG/main" r:embed="rId198"/>
              </a:ext>
            </a:extLst>
          </a:blip>
          <a:stretch>
            <a:fillRect/>
          </a:stretch>
        </p:blipFill>
        <p:spPr>
          <a:xfrm>
            <a:off x="3011485" y="5595302"/>
            <a:ext cx="313200" cy="313200"/>
          </a:xfrm>
          <a:prstGeom prst="rect">
            <a:avLst/>
          </a:prstGeom>
        </p:spPr>
      </p:pic>
      <p:pic>
        <p:nvPicPr>
          <p:cNvPr id="136" name="그래픽 135" descr="올린 손 단색으로 채워진">
            <a:extLst>
              <a:ext uri="{FF2B5EF4-FFF2-40B4-BE49-F238E27FC236}">
                <a16:creationId xmlns:a16="http://schemas.microsoft.com/office/drawing/2014/main" id="{801AA1E5-68D3-19E3-0AD4-4B43ACB2B633}"/>
              </a:ext>
            </a:extLst>
          </p:cNvPr>
          <p:cNvPicPr>
            <a:picLocks noChangeAspect="1"/>
          </p:cNvPicPr>
          <p:nvPr userDrawn="1"/>
        </p:nvPicPr>
        <p:blipFill>
          <a:blip r:embed="rId199">
            <a:extLst>
              <a:ext uri="{96DAC541-7B7A-43D3-8B79-37D633B846F1}">
                <asvg:svgBlip xmlns:asvg="http://schemas.microsoft.com/office/drawing/2016/SVG/main" r:embed="rId200"/>
              </a:ext>
            </a:extLst>
          </a:blip>
          <a:stretch>
            <a:fillRect/>
          </a:stretch>
        </p:blipFill>
        <p:spPr>
          <a:xfrm>
            <a:off x="3628374" y="4547442"/>
            <a:ext cx="313200" cy="313200"/>
          </a:xfrm>
          <a:prstGeom prst="rect">
            <a:avLst/>
          </a:prstGeom>
        </p:spPr>
      </p:pic>
      <p:pic>
        <p:nvPicPr>
          <p:cNvPr id="137" name="그래픽 136" descr="올린 손 윤곽선">
            <a:extLst>
              <a:ext uri="{FF2B5EF4-FFF2-40B4-BE49-F238E27FC236}">
                <a16:creationId xmlns:a16="http://schemas.microsoft.com/office/drawing/2014/main" id="{9F57BF7D-641B-0B6C-27E5-81525C9575B3}"/>
              </a:ext>
            </a:extLst>
          </p:cNvPr>
          <p:cNvPicPr>
            <a:picLocks noChangeAspect="1"/>
          </p:cNvPicPr>
          <p:nvPr userDrawn="1"/>
        </p:nvPicPr>
        <p:blipFill>
          <a:blip r:embed="rId201">
            <a:extLst>
              <a:ext uri="{96DAC541-7B7A-43D3-8B79-37D633B846F1}">
                <asvg:svgBlip xmlns:asvg="http://schemas.microsoft.com/office/drawing/2016/SVG/main" r:embed="rId202"/>
              </a:ext>
            </a:extLst>
          </a:blip>
          <a:stretch>
            <a:fillRect/>
          </a:stretch>
        </p:blipFill>
        <p:spPr>
          <a:xfrm>
            <a:off x="4124907" y="4547442"/>
            <a:ext cx="313200" cy="313200"/>
          </a:xfrm>
          <a:prstGeom prst="rect">
            <a:avLst/>
          </a:prstGeom>
        </p:spPr>
      </p:pic>
      <p:pic>
        <p:nvPicPr>
          <p:cNvPr id="138" name="그래픽 137" descr="오른쪽을 가리키는 검지  단색으로 채워진">
            <a:extLst>
              <a:ext uri="{FF2B5EF4-FFF2-40B4-BE49-F238E27FC236}">
                <a16:creationId xmlns:a16="http://schemas.microsoft.com/office/drawing/2014/main" id="{9A33C396-2C53-2027-4608-8594A874D10F}"/>
              </a:ext>
            </a:extLst>
          </p:cNvPr>
          <p:cNvPicPr>
            <a:picLocks noChangeAspect="1"/>
          </p:cNvPicPr>
          <p:nvPr userDrawn="1"/>
        </p:nvPicPr>
        <p:blipFill>
          <a:blip r:embed="rId203">
            <a:extLst>
              <a:ext uri="{96DAC541-7B7A-43D3-8B79-37D633B846F1}">
                <asvg:svgBlip xmlns:asvg="http://schemas.microsoft.com/office/drawing/2016/SVG/main" r:embed="rId204"/>
              </a:ext>
            </a:extLst>
          </a:blip>
          <a:stretch>
            <a:fillRect/>
          </a:stretch>
        </p:blipFill>
        <p:spPr>
          <a:xfrm>
            <a:off x="3618281" y="5096393"/>
            <a:ext cx="313200" cy="313200"/>
          </a:xfrm>
          <a:prstGeom prst="rect">
            <a:avLst/>
          </a:prstGeom>
        </p:spPr>
      </p:pic>
      <p:pic>
        <p:nvPicPr>
          <p:cNvPr id="139" name="그래픽 138" descr="오른쪽을 가리키는 검지  윤곽선">
            <a:extLst>
              <a:ext uri="{FF2B5EF4-FFF2-40B4-BE49-F238E27FC236}">
                <a16:creationId xmlns:a16="http://schemas.microsoft.com/office/drawing/2014/main" id="{5A6E22B4-4B53-7EA6-096E-BD997926CD03}"/>
              </a:ext>
            </a:extLst>
          </p:cNvPr>
          <p:cNvPicPr>
            <a:picLocks noChangeAspect="1"/>
          </p:cNvPicPr>
          <p:nvPr userDrawn="1"/>
        </p:nvPicPr>
        <p:blipFill>
          <a:blip r:embed="rId205">
            <a:extLst>
              <a:ext uri="{96DAC541-7B7A-43D3-8B79-37D633B846F1}">
                <asvg:svgBlip xmlns:asvg="http://schemas.microsoft.com/office/drawing/2016/SVG/main" r:embed="rId206"/>
              </a:ext>
            </a:extLst>
          </a:blip>
          <a:stretch>
            <a:fillRect/>
          </a:stretch>
        </p:blipFill>
        <p:spPr>
          <a:xfrm>
            <a:off x="4135683" y="5096393"/>
            <a:ext cx="313200" cy="313200"/>
          </a:xfrm>
          <a:prstGeom prst="rect">
            <a:avLst/>
          </a:prstGeom>
        </p:spPr>
      </p:pic>
      <p:pic>
        <p:nvPicPr>
          <p:cNvPr id="140" name="그래픽 139" descr="엄지척 기호 단색으로 채워진">
            <a:extLst>
              <a:ext uri="{FF2B5EF4-FFF2-40B4-BE49-F238E27FC236}">
                <a16:creationId xmlns:a16="http://schemas.microsoft.com/office/drawing/2014/main" id="{9BCB77D1-B5FA-AC35-2778-6B3CF61DB4A4}"/>
              </a:ext>
            </a:extLst>
          </p:cNvPr>
          <p:cNvPicPr>
            <a:picLocks noChangeAspect="1"/>
          </p:cNvPicPr>
          <p:nvPr userDrawn="1"/>
        </p:nvPicPr>
        <p:blipFill>
          <a:blip r:embed="rId207">
            <a:extLst>
              <a:ext uri="{96DAC541-7B7A-43D3-8B79-37D633B846F1}">
                <asvg:svgBlip xmlns:asvg="http://schemas.microsoft.com/office/drawing/2016/SVG/main" r:embed="rId208"/>
              </a:ext>
            </a:extLst>
          </a:blip>
          <a:stretch>
            <a:fillRect/>
          </a:stretch>
        </p:blipFill>
        <p:spPr>
          <a:xfrm>
            <a:off x="3553296" y="5595302"/>
            <a:ext cx="313200" cy="313200"/>
          </a:xfrm>
          <a:prstGeom prst="rect">
            <a:avLst/>
          </a:prstGeom>
        </p:spPr>
      </p:pic>
      <p:pic>
        <p:nvPicPr>
          <p:cNvPr id="141" name="그래픽 140" descr="경고 단색으로 채워진">
            <a:extLst>
              <a:ext uri="{FF2B5EF4-FFF2-40B4-BE49-F238E27FC236}">
                <a16:creationId xmlns:a16="http://schemas.microsoft.com/office/drawing/2014/main" id="{282CD8A7-7683-FB35-6527-674D0C551B48}"/>
              </a:ext>
            </a:extLst>
          </p:cNvPr>
          <p:cNvPicPr>
            <a:picLocks noChangeAspect="1"/>
          </p:cNvPicPr>
          <p:nvPr userDrawn="1"/>
        </p:nvPicPr>
        <p:blipFill>
          <a:blip r:embed="rId209">
            <a:extLst>
              <a:ext uri="{96DAC541-7B7A-43D3-8B79-37D633B846F1}">
                <asvg:svgBlip xmlns:asvg="http://schemas.microsoft.com/office/drawing/2016/SVG/main" r:embed="rId210"/>
              </a:ext>
            </a:extLst>
          </a:blip>
          <a:stretch>
            <a:fillRect/>
          </a:stretch>
        </p:blipFill>
        <p:spPr>
          <a:xfrm>
            <a:off x="3628374" y="2459303"/>
            <a:ext cx="313200" cy="313200"/>
          </a:xfrm>
          <a:prstGeom prst="rect">
            <a:avLst/>
          </a:prstGeom>
        </p:spPr>
      </p:pic>
      <p:pic>
        <p:nvPicPr>
          <p:cNvPr id="142" name="그래픽 141" descr="경고 윤곽선">
            <a:extLst>
              <a:ext uri="{FF2B5EF4-FFF2-40B4-BE49-F238E27FC236}">
                <a16:creationId xmlns:a16="http://schemas.microsoft.com/office/drawing/2014/main" id="{CE260446-40B9-DDB3-31FA-A60ACC64289A}"/>
              </a:ext>
            </a:extLst>
          </p:cNvPr>
          <p:cNvPicPr>
            <a:picLocks noChangeAspect="1"/>
          </p:cNvPicPr>
          <p:nvPr userDrawn="1"/>
        </p:nvPicPr>
        <p:blipFill>
          <a:blip r:embed="rId211">
            <a:extLst>
              <a:ext uri="{96DAC541-7B7A-43D3-8B79-37D633B846F1}">
                <asvg:svgBlip xmlns:asvg="http://schemas.microsoft.com/office/drawing/2016/SVG/main" r:embed="rId212"/>
              </a:ext>
            </a:extLst>
          </a:blip>
          <a:stretch>
            <a:fillRect/>
          </a:stretch>
        </p:blipFill>
        <p:spPr>
          <a:xfrm>
            <a:off x="4124907" y="2459303"/>
            <a:ext cx="313200" cy="313200"/>
          </a:xfrm>
          <a:prstGeom prst="rect">
            <a:avLst/>
          </a:prstGeom>
        </p:spPr>
      </p:pic>
      <p:pic>
        <p:nvPicPr>
          <p:cNvPr id="143" name="그래픽 142" descr="셔츠 윤곽선">
            <a:extLst>
              <a:ext uri="{FF2B5EF4-FFF2-40B4-BE49-F238E27FC236}">
                <a16:creationId xmlns:a16="http://schemas.microsoft.com/office/drawing/2014/main" id="{6D66C8F4-2135-8060-5808-1CE41ED68195}"/>
              </a:ext>
            </a:extLst>
          </p:cNvPr>
          <p:cNvPicPr>
            <a:picLocks noChangeAspect="1"/>
          </p:cNvPicPr>
          <p:nvPr userDrawn="1"/>
        </p:nvPicPr>
        <p:blipFill>
          <a:blip r:embed="rId213">
            <a:extLst>
              <a:ext uri="{96DAC541-7B7A-43D3-8B79-37D633B846F1}">
                <asvg:svgBlip xmlns:asvg="http://schemas.microsoft.com/office/drawing/2016/SVG/main" r:embed="rId214"/>
              </a:ext>
            </a:extLst>
          </a:blip>
          <a:stretch>
            <a:fillRect/>
          </a:stretch>
        </p:blipFill>
        <p:spPr>
          <a:xfrm>
            <a:off x="11591747" y="1877362"/>
            <a:ext cx="313200" cy="313200"/>
          </a:xfrm>
          <a:prstGeom prst="rect">
            <a:avLst/>
          </a:prstGeom>
        </p:spPr>
      </p:pic>
      <p:pic>
        <p:nvPicPr>
          <p:cNvPr id="144" name="그래픽 143" descr="알람 시계 단색으로 채워진">
            <a:extLst>
              <a:ext uri="{FF2B5EF4-FFF2-40B4-BE49-F238E27FC236}">
                <a16:creationId xmlns:a16="http://schemas.microsoft.com/office/drawing/2014/main" id="{DB3E7A08-55AC-771D-5806-C7C806EEEBD4}"/>
              </a:ext>
            </a:extLst>
          </p:cNvPr>
          <p:cNvPicPr>
            <a:picLocks noChangeAspect="1"/>
          </p:cNvPicPr>
          <p:nvPr userDrawn="1"/>
        </p:nvPicPr>
        <p:blipFill>
          <a:blip r:embed="rId215">
            <a:extLst>
              <a:ext uri="{96DAC541-7B7A-43D3-8B79-37D633B846F1}">
                <asvg:svgBlip xmlns:asvg="http://schemas.microsoft.com/office/drawing/2016/SVG/main" r:embed="rId216"/>
              </a:ext>
            </a:extLst>
          </a:blip>
          <a:stretch>
            <a:fillRect/>
          </a:stretch>
        </p:blipFill>
        <p:spPr>
          <a:xfrm>
            <a:off x="4682459" y="1933128"/>
            <a:ext cx="313200" cy="313200"/>
          </a:xfrm>
          <a:prstGeom prst="rect">
            <a:avLst/>
          </a:prstGeom>
        </p:spPr>
      </p:pic>
      <p:pic>
        <p:nvPicPr>
          <p:cNvPr id="145" name="그래픽 144" descr="알람 시계 윤곽선">
            <a:extLst>
              <a:ext uri="{FF2B5EF4-FFF2-40B4-BE49-F238E27FC236}">
                <a16:creationId xmlns:a16="http://schemas.microsoft.com/office/drawing/2014/main" id="{20B16A14-EDA6-4BAB-DC7D-E38C03C6370C}"/>
              </a:ext>
            </a:extLst>
          </p:cNvPr>
          <p:cNvPicPr>
            <a:picLocks noChangeAspect="1"/>
          </p:cNvPicPr>
          <p:nvPr userDrawn="1"/>
        </p:nvPicPr>
        <p:blipFill>
          <a:blip r:embed="rId217">
            <a:extLst>
              <a:ext uri="{96DAC541-7B7A-43D3-8B79-37D633B846F1}">
                <asvg:svgBlip xmlns:asvg="http://schemas.microsoft.com/office/drawing/2016/SVG/main" r:embed="rId218"/>
              </a:ext>
            </a:extLst>
          </a:blip>
          <a:stretch>
            <a:fillRect/>
          </a:stretch>
        </p:blipFill>
        <p:spPr>
          <a:xfrm>
            <a:off x="5170488" y="1933128"/>
            <a:ext cx="313200" cy="313200"/>
          </a:xfrm>
          <a:prstGeom prst="rect">
            <a:avLst/>
          </a:prstGeom>
        </p:spPr>
      </p:pic>
      <p:pic>
        <p:nvPicPr>
          <p:cNvPr id="146" name="그래픽 145" descr="건물 단색으로 채워진">
            <a:extLst>
              <a:ext uri="{FF2B5EF4-FFF2-40B4-BE49-F238E27FC236}">
                <a16:creationId xmlns:a16="http://schemas.microsoft.com/office/drawing/2014/main" id="{B124E52C-88AE-9B4B-E2AD-FECE22A42AEE}"/>
              </a:ext>
            </a:extLst>
          </p:cNvPr>
          <p:cNvPicPr>
            <a:picLocks noChangeAspect="1"/>
          </p:cNvPicPr>
          <p:nvPr userDrawn="1"/>
        </p:nvPicPr>
        <p:blipFill>
          <a:blip r:embed="rId219">
            <a:extLst>
              <a:ext uri="{96DAC541-7B7A-43D3-8B79-37D633B846F1}">
                <asvg:svgBlip xmlns:asvg="http://schemas.microsoft.com/office/drawing/2016/SVG/main" r:embed="rId220"/>
              </a:ext>
            </a:extLst>
          </a:blip>
          <a:stretch>
            <a:fillRect/>
          </a:stretch>
        </p:blipFill>
        <p:spPr>
          <a:xfrm>
            <a:off x="4682459" y="4030503"/>
            <a:ext cx="313200" cy="313200"/>
          </a:xfrm>
          <a:prstGeom prst="rect">
            <a:avLst/>
          </a:prstGeom>
        </p:spPr>
      </p:pic>
      <p:pic>
        <p:nvPicPr>
          <p:cNvPr id="147" name="그래픽 146" descr="건물 윤곽선">
            <a:extLst>
              <a:ext uri="{FF2B5EF4-FFF2-40B4-BE49-F238E27FC236}">
                <a16:creationId xmlns:a16="http://schemas.microsoft.com/office/drawing/2014/main" id="{0D47B485-70C8-732A-9822-A0DAE3990A67}"/>
              </a:ext>
            </a:extLst>
          </p:cNvPr>
          <p:cNvPicPr>
            <a:picLocks noChangeAspect="1"/>
          </p:cNvPicPr>
          <p:nvPr userDrawn="1"/>
        </p:nvPicPr>
        <p:blipFill>
          <a:blip r:embed="rId221">
            <a:extLst>
              <a:ext uri="{96DAC541-7B7A-43D3-8B79-37D633B846F1}">
                <asvg:svgBlip xmlns:asvg="http://schemas.microsoft.com/office/drawing/2016/SVG/main" r:embed="rId222"/>
              </a:ext>
            </a:extLst>
          </a:blip>
          <a:stretch>
            <a:fillRect/>
          </a:stretch>
        </p:blipFill>
        <p:spPr>
          <a:xfrm>
            <a:off x="5170488" y="4030503"/>
            <a:ext cx="313200" cy="313200"/>
          </a:xfrm>
          <a:prstGeom prst="rect">
            <a:avLst/>
          </a:prstGeom>
        </p:spPr>
      </p:pic>
      <p:pic>
        <p:nvPicPr>
          <p:cNvPr id="148" name="그래픽 147" descr="End 단색으로 채워진">
            <a:extLst>
              <a:ext uri="{FF2B5EF4-FFF2-40B4-BE49-F238E27FC236}">
                <a16:creationId xmlns:a16="http://schemas.microsoft.com/office/drawing/2014/main" id="{9E273806-250F-5FE8-84A2-A0051DA50996}"/>
              </a:ext>
            </a:extLst>
          </p:cNvPr>
          <p:cNvPicPr>
            <a:picLocks noChangeAspect="1"/>
          </p:cNvPicPr>
          <p:nvPr userDrawn="1"/>
        </p:nvPicPr>
        <p:blipFill>
          <a:blip r:embed="rId223">
            <a:extLst>
              <a:ext uri="{96DAC541-7B7A-43D3-8B79-37D633B846F1}">
                <asvg:svgBlip xmlns:asvg="http://schemas.microsoft.com/office/drawing/2016/SVG/main" r:embed="rId224"/>
              </a:ext>
            </a:extLst>
          </a:blip>
          <a:stretch>
            <a:fillRect/>
          </a:stretch>
        </p:blipFill>
        <p:spPr>
          <a:xfrm>
            <a:off x="1365061" y="5096393"/>
            <a:ext cx="313200" cy="313200"/>
          </a:xfrm>
          <a:prstGeom prst="rect">
            <a:avLst/>
          </a:prstGeom>
        </p:spPr>
      </p:pic>
      <p:pic>
        <p:nvPicPr>
          <p:cNvPr id="149" name="그래픽 148" descr="End 윤곽선">
            <a:extLst>
              <a:ext uri="{FF2B5EF4-FFF2-40B4-BE49-F238E27FC236}">
                <a16:creationId xmlns:a16="http://schemas.microsoft.com/office/drawing/2014/main" id="{42005C85-7623-0809-BC74-A56FD7DC98DC}"/>
              </a:ext>
            </a:extLst>
          </p:cNvPr>
          <p:cNvPicPr>
            <a:picLocks noChangeAspect="1"/>
          </p:cNvPicPr>
          <p:nvPr userDrawn="1"/>
        </p:nvPicPr>
        <p:blipFill>
          <a:blip r:embed="rId225">
            <a:extLst>
              <a:ext uri="{96DAC541-7B7A-43D3-8B79-37D633B846F1}">
                <asvg:svgBlip xmlns:asvg="http://schemas.microsoft.com/office/drawing/2016/SVG/main" r:embed="rId226"/>
              </a:ext>
            </a:extLst>
          </a:blip>
          <a:stretch>
            <a:fillRect/>
          </a:stretch>
        </p:blipFill>
        <p:spPr>
          <a:xfrm>
            <a:off x="1882463" y="5096393"/>
            <a:ext cx="313200" cy="313200"/>
          </a:xfrm>
          <a:prstGeom prst="rect">
            <a:avLst/>
          </a:prstGeom>
        </p:spPr>
      </p:pic>
      <p:pic>
        <p:nvPicPr>
          <p:cNvPr id="150" name="그래픽 149" descr="악보 단색으로 채워진">
            <a:extLst>
              <a:ext uri="{FF2B5EF4-FFF2-40B4-BE49-F238E27FC236}">
                <a16:creationId xmlns:a16="http://schemas.microsoft.com/office/drawing/2014/main" id="{3FE7C7F2-E1E4-EE22-AC41-79DE56D7C90C}"/>
              </a:ext>
            </a:extLst>
          </p:cNvPr>
          <p:cNvPicPr>
            <a:picLocks noChangeAspect="1"/>
          </p:cNvPicPr>
          <p:nvPr userDrawn="1"/>
        </p:nvPicPr>
        <p:blipFill>
          <a:blip r:embed="rId227">
            <a:extLst>
              <a:ext uri="{96DAC541-7B7A-43D3-8B79-37D633B846F1}">
                <asvg:svgBlip xmlns:asvg="http://schemas.microsoft.com/office/drawing/2016/SVG/main" r:embed="rId228"/>
              </a:ext>
            </a:extLst>
          </a:blip>
          <a:stretch>
            <a:fillRect/>
          </a:stretch>
        </p:blipFill>
        <p:spPr>
          <a:xfrm>
            <a:off x="5170488" y="4547442"/>
            <a:ext cx="313200" cy="313200"/>
          </a:xfrm>
          <a:prstGeom prst="rect">
            <a:avLst/>
          </a:prstGeom>
        </p:spPr>
      </p:pic>
      <p:pic>
        <p:nvPicPr>
          <p:cNvPr id="151" name="그래픽 150" descr="악보 윤곽선">
            <a:extLst>
              <a:ext uri="{FF2B5EF4-FFF2-40B4-BE49-F238E27FC236}">
                <a16:creationId xmlns:a16="http://schemas.microsoft.com/office/drawing/2014/main" id="{A34A9E3D-B471-190D-6ABA-543ADC195283}"/>
              </a:ext>
            </a:extLst>
          </p:cNvPr>
          <p:cNvPicPr>
            <a:picLocks noChangeAspect="1"/>
          </p:cNvPicPr>
          <p:nvPr userDrawn="1"/>
        </p:nvPicPr>
        <p:blipFill>
          <a:blip r:embed="rId229">
            <a:extLst>
              <a:ext uri="{96DAC541-7B7A-43D3-8B79-37D633B846F1}">
                <asvg:svgBlip xmlns:asvg="http://schemas.microsoft.com/office/drawing/2016/SVG/main" r:embed="rId230"/>
              </a:ext>
            </a:extLst>
          </a:blip>
          <a:stretch>
            <a:fillRect/>
          </a:stretch>
        </p:blipFill>
        <p:spPr>
          <a:xfrm>
            <a:off x="4682459" y="4547442"/>
            <a:ext cx="313200" cy="313200"/>
          </a:xfrm>
          <a:prstGeom prst="rect">
            <a:avLst/>
          </a:prstGeom>
        </p:spPr>
      </p:pic>
      <p:pic>
        <p:nvPicPr>
          <p:cNvPr id="152" name="그래픽 151" descr="거래량 단색으로 채워진">
            <a:extLst>
              <a:ext uri="{FF2B5EF4-FFF2-40B4-BE49-F238E27FC236}">
                <a16:creationId xmlns:a16="http://schemas.microsoft.com/office/drawing/2014/main" id="{83168DFC-82D0-5DF8-290F-B01CE3E5A938}"/>
              </a:ext>
            </a:extLst>
          </p:cNvPr>
          <p:cNvPicPr>
            <a:picLocks noChangeAspect="1"/>
          </p:cNvPicPr>
          <p:nvPr userDrawn="1"/>
        </p:nvPicPr>
        <p:blipFill>
          <a:blip r:embed="rId231">
            <a:extLst>
              <a:ext uri="{96DAC541-7B7A-43D3-8B79-37D633B846F1}">
                <asvg:svgBlip xmlns:asvg="http://schemas.microsoft.com/office/drawing/2016/SVG/main" r:embed="rId232"/>
              </a:ext>
            </a:extLst>
          </a:blip>
          <a:stretch>
            <a:fillRect/>
          </a:stretch>
        </p:blipFill>
        <p:spPr>
          <a:xfrm>
            <a:off x="4682459" y="2459303"/>
            <a:ext cx="313200" cy="313200"/>
          </a:xfrm>
          <a:prstGeom prst="rect">
            <a:avLst/>
          </a:prstGeom>
        </p:spPr>
      </p:pic>
      <p:pic>
        <p:nvPicPr>
          <p:cNvPr id="153" name="그래픽 152" descr="거래량 윤곽선">
            <a:extLst>
              <a:ext uri="{FF2B5EF4-FFF2-40B4-BE49-F238E27FC236}">
                <a16:creationId xmlns:a16="http://schemas.microsoft.com/office/drawing/2014/main" id="{E2A1CD37-6307-0863-47FA-0090843A6A65}"/>
              </a:ext>
            </a:extLst>
          </p:cNvPr>
          <p:cNvPicPr>
            <a:picLocks noChangeAspect="1"/>
          </p:cNvPicPr>
          <p:nvPr userDrawn="1"/>
        </p:nvPicPr>
        <p:blipFill>
          <a:blip r:embed="rId233">
            <a:extLst>
              <a:ext uri="{96DAC541-7B7A-43D3-8B79-37D633B846F1}">
                <asvg:svgBlip xmlns:asvg="http://schemas.microsoft.com/office/drawing/2016/SVG/main" r:embed="rId234"/>
              </a:ext>
            </a:extLst>
          </a:blip>
          <a:stretch>
            <a:fillRect/>
          </a:stretch>
        </p:blipFill>
        <p:spPr>
          <a:xfrm>
            <a:off x="5170488" y="2459303"/>
            <a:ext cx="313200" cy="313200"/>
          </a:xfrm>
          <a:prstGeom prst="rect">
            <a:avLst/>
          </a:prstGeom>
        </p:spPr>
      </p:pic>
      <p:pic>
        <p:nvPicPr>
          <p:cNvPr id="154" name="그래픽 153" descr="버스 단색으로 채워진">
            <a:extLst>
              <a:ext uri="{FF2B5EF4-FFF2-40B4-BE49-F238E27FC236}">
                <a16:creationId xmlns:a16="http://schemas.microsoft.com/office/drawing/2014/main" id="{BC53DCF9-300C-CBCB-A16B-654508B98F02}"/>
              </a:ext>
            </a:extLst>
          </p:cNvPr>
          <p:cNvPicPr>
            <a:picLocks noChangeAspect="1"/>
          </p:cNvPicPr>
          <p:nvPr userDrawn="1"/>
        </p:nvPicPr>
        <p:blipFill>
          <a:blip r:embed="rId235">
            <a:extLst>
              <a:ext uri="{96DAC541-7B7A-43D3-8B79-37D633B846F1}">
                <asvg:svgBlip xmlns:asvg="http://schemas.microsoft.com/office/drawing/2016/SVG/main" r:embed="rId236"/>
              </a:ext>
            </a:extLst>
          </a:blip>
          <a:stretch>
            <a:fillRect/>
          </a:stretch>
        </p:blipFill>
        <p:spPr>
          <a:xfrm>
            <a:off x="8153551" y="3023283"/>
            <a:ext cx="313200" cy="313200"/>
          </a:xfrm>
          <a:prstGeom prst="rect">
            <a:avLst/>
          </a:prstGeom>
        </p:spPr>
      </p:pic>
      <p:pic>
        <p:nvPicPr>
          <p:cNvPr id="155" name="그래픽 154" descr="자동차 단색으로 채워진">
            <a:extLst>
              <a:ext uri="{FF2B5EF4-FFF2-40B4-BE49-F238E27FC236}">
                <a16:creationId xmlns:a16="http://schemas.microsoft.com/office/drawing/2014/main" id="{0DB5C362-0B3E-D885-71B6-6095C5CC06E4}"/>
              </a:ext>
            </a:extLst>
          </p:cNvPr>
          <p:cNvPicPr>
            <a:picLocks noChangeAspect="1"/>
          </p:cNvPicPr>
          <p:nvPr userDrawn="1"/>
        </p:nvPicPr>
        <p:blipFill>
          <a:blip r:embed="rId237">
            <a:extLst>
              <a:ext uri="{96DAC541-7B7A-43D3-8B79-37D633B846F1}">
                <asvg:svgBlip xmlns:asvg="http://schemas.microsoft.com/office/drawing/2016/SVG/main" r:embed="rId238"/>
              </a:ext>
            </a:extLst>
          </a:blip>
          <a:stretch>
            <a:fillRect/>
          </a:stretch>
        </p:blipFill>
        <p:spPr>
          <a:xfrm>
            <a:off x="7704005" y="3023283"/>
            <a:ext cx="313200" cy="313200"/>
          </a:xfrm>
          <a:prstGeom prst="rect">
            <a:avLst/>
          </a:prstGeom>
        </p:spPr>
      </p:pic>
      <p:pic>
        <p:nvPicPr>
          <p:cNvPr id="156" name="그래픽 155" descr="택시 단색으로 채워진">
            <a:extLst>
              <a:ext uri="{FF2B5EF4-FFF2-40B4-BE49-F238E27FC236}">
                <a16:creationId xmlns:a16="http://schemas.microsoft.com/office/drawing/2014/main" id="{46264705-B269-A419-FF6C-91C4D9B4179B}"/>
              </a:ext>
            </a:extLst>
          </p:cNvPr>
          <p:cNvPicPr>
            <a:picLocks noChangeAspect="1"/>
          </p:cNvPicPr>
          <p:nvPr userDrawn="1"/>
        </p:nvPicPr>
        <p:blipFill>
          <a:blip r:embed="rId239">
            <a:extLst>
              <a:ext uri="{96DAC541-7B7A-43D3-8B79-37D633B846F1}">
                <asvg:svgBlip xmlns:asvg="http://schemas.microsoft.com/office/drawing/2016/SVG/main" r:embed="rId240"/>
              </a:ext>
            </a:extLst>
          </a:blip>
          <a:stretch>
            <a:fillRect/>
          </a:stretch>
        </p:blipFill>
        <p:spPr>
          <a:xfrm>
            <a:off x="7254459" y="3023283"/>
            <a:ext cx="313200" cy="313200"/>
          </a:xfrm>
          <a:prstGeom prst="rect">
            <a:avLst/>
          </a:prstGeom>
        </p:spPr>
      </p:pic>
      <p:pic>
        <p:nvPicPr>
          <p:cNvPr id="157" name="그래픽 156" descr="기차 단색으로 채워진">
            <a:extLst>
              <a:ext uri="{FF2B5EF4-FFF2-40B4-BE49-F238E27FC236}">
                <a16:creationId xmlns:a16="http://schemas.microsoft.com/office/drawing/2014/main" id="{5497F4FA-4B1D-0646-048A-112CA2FE9F2D}"/>
              </a:ext>
            </a:extLst>
          </p:cNvPr>
          <p:cNvPicPr>
            <a:picLocks noChangeAspect="1"/>
          </p:cNvPicPr>
          <p:nvPr userDrawn="1"/>
        </p:nvPicPr>
        <p:blipFill>
          <a:blip r:embed="rId241">
            <a:extLst>
              <a:ext uri="{96DAC541-7B7A-43D3-8B79-37D633B846F1}">
                <asvg:svgBlip xmlns:asvg="http://schemas.microsoft.com/office/drawing/2016/SVG/main" r:embed="rId242"/>
              </a:ext>
            </a:extLst>
          </a:blip>
          <a:stretch>
            <a:fillRect/>
          </a:stretch>
        </p:blipFill>
        <p:spPr>
          <a:xfrm>
            <a:off x="6804913" y="3023283"/>
            <a:ext cx="313200" cy="313200"/>
          </a:xfrm>
          <a:prstGeom prst="rect">
            <a:avLst/>
          </a:prstGeom>
        </p:spPr>
      </p:pic>
      <p:pic>
        <p:nvPicPr>
          <p:cNvPr id="158" name="그래픽 157" descr="여행 단색으로 채워진">
            <a:extLst>
              <a:ext uri="{FF2B5EF4-FFF2-40B4-BE49-F238E27FC236}">
                <a16:creationId xmlns:a16="http://schemas.microsoft.com/office/drawing/2014/main" id="{DB977435-DFB0-3A3D-0055-6874D3905192}"/>
              </a:ext>
            </a:extLst>
          </p:cNvPr>
          <p:cNvPicPr>
            <a:picLocks noChangeAspect="1"/>
          </p:cNvPicPr>
          <p:nvPr userDrawn="1"/>
        </p:nvPicPr>
        <p:blipFill>
          <a:blip r:embed="rId243">
            <a:extLst>
              <a:ext uri="{96DAC541-7B7A-43D3-8B79-37D633B846F1}">
                <asvg:svgBlip xmlns:asvg="http://schemas.microsoft.com/office/drawing/2016/SVG/main" r:embed="rId244"/>
              </a:ext>
            </a:extLst>
          </a:blip>
          <a:stretch>
            <a:fillRect/>
          </a:stretch>
        </p:blipFill>
        <p:spPr>
          <a:xfrm>
            <a:off x="6355367" y="3023283"/>
            <a:ext cx="313200" cy="313200"/>
          </a:xfrm>
          <a:prstGeom prst="rect">
            <a:avLst/>
          </a:prstGeom>
        </p:spPr>
      </p:pic>
      <p:pic>
        <p:nvPicPr>
          <p:cNvPr id="159" name="그래픽 158" descr="예인선 단색으로 채워진">
            <a:extLst>
              <a:ext uri="{FF2B5EF4-FFF2-40B4-BE49-F238E27FC236}">
                <a16:creationId xmlns:a16="http://schemas.microsoft.com/office/drawing/2014/main" id="{A5E4A732-1AC7-F546-4959-505B8A692A46}"/>
              </a:ext>
            </a:extLst>
          </p:cNvPr>
          <p:cNvPicPr>
            <a:picLocks noChangeAspect="1"/>
          </p:cNvPicPr>
          <p:nvPr userDrawn="1"/>
        </p:nvPicPr>
        <p:blipFill>
          <a:blip r:embed="rId245">
            <a:extLst>
              <a:ext uri="{96DAC541-7B7A-43D3-8B79-37D633B846F1}">
                <asvg:svgBlip xmlns:asvg="http://schemas.microsoft.com/office/drawing/2016/SVG/main" r:embed="rId246"/>
              </a:ext>
            </a:extLst>
          </a:blip>
          <a:stretch>
            <a:fillRect/>
          </a:stretch>
        </p:blipFill>
        <p:spPr>
          <a:xfrm>
            <a:off x="5915071" y="3023283"/>
            <a:ext cx="313200" cy="313200"/>
          </a:xfrm>
          <a:prstGeom prst="rect">
            <a:avLst/>
          </a:prstGeom>
        </p:spPr>
      </p:pic>
      <p:pic>
        <p:nvPicPr>
          <p:cNvPr id="160" name="그래픽 159" descr="바코드 단색으로 채워진">
            <a:extLst>
              <a:ext uri="{FF2B5EF4-FFF2-40B4-BE49-F238E27FC236}">
                <a16:creationId xmlns:a16="http://schemas.microsoft.com/office/drawing/2014/main" id="{44FD3690-92D3-35C5-EA81-97E5A8A8DA1D}"/>
              </a:ext>
            </a:extLst>
          </p:cNvPr>
          <p:cNvPicPr>
            <a:picLocks noChangeAspect="1"/>
          </p:cNvPicPr>
          <p:nvPr userDrawn="1"/>
        </p:nvPicPr>
        <p:blipFill>
          <a:blip r:embed="rId247">
            <a:extLst>
              <a:ext uri="{96DAC541-7B7A-43D3-8B79-37D633B846F1}">
                <asvg:svgBlip xmlns:asvg="http://schemas.microsoft.com/office/drawing/2016/SVG/main" r:embed="rId248"/>
              </a:ext>
            </a:extLst>
          </a:blip>
          <a:stretch>
            <a:fillRect/>
          </a:stretch>
        </p:blipFill>
        <p:spPr>
          <a:xfrm>
            <a:off x="6582915" y="1877362"/>
            <a:ext cx="313200" cy="313200"/>
          </a:xfrm>
          <a:prstGeom prst="rect">
            <a:avLst/>
          </a:prstGeom>
        </p:spPr>
      </p:pic>
      <p:pic>
        <p:nvPicPr>
          <p:cNvPr id="161" name="그래픽 160" descr="비트코인 단색으로 채워진">
            <a:extLst>
              <a:ext uri="{FF2B5EF4-FFF2-40B4-BE49-F238E27FC236}">
                <a16:creationId xmlns:a16="http://schemas.microsoft.com/office/drawing/2014/main" id="{0832FB94-5ED6-6575-B78C-FD17448D47BB}"/>
              </a:ext>
            </a:extLst>
          </p:cNvPr>
          <p:cNvPicPr>
            <a:picLocks noChangeAspect="1"/>
          </p:cNvPicPr>
          <p:nvPr userDrawn="1"/>
        </p:nvPicPr>
        <p:blipFill>
          <a:blip r:embed="rId249">
            <a:extLst>
              <a:ext uri="{96DAC541-7B7A-43D3-8B79-37D633B846F1}">
                <asvg:svgBlip xmlns:asvg="http://schemas.microsoft.com/office/drawing/2016/SVG/main" r:embed="rId250"/>
              </a:ext>
            </a:extLst>
          </a:blip>
          <a:stretch>
            <a:fillRect/>
          </a:stretch>
        </p:blipFill>
        <p:spPr>
          <a:xfrm>
            <a:off x="5915071" y="2256525"/>
            <a:ext cx="313200" cy="313200"/>
          </a:xfrm>
          <a:prstGeom prst="rect">
            <a:avLst/>
          </a:prstGeom>
        </p:spPr>
      </p:pic>
      <p:pic>
        <p:nvPicPr>
          <p:cNvPr id="162" name="그래픽 161" descr="상자 윤곽선">
            <a:extLst>
              <a:ext uri="{FF2B5EF4-FFF2-40B4-BE49-F238E27FC236}">
                <a16:creationId xmlns:a16="http://schemas.microsoft.com/office/drawing/2014/main" id="{8F7AF674-8A7E-2816-4AA9-4FB10F319B9D}"/>
              </a:ext>
            </a:extLst>
          </p:cNvPr>
          <p:cNvPicPr>
            <a:picLocks noChangeAspect="1"/>
          </p:cNvPicPr>
          <p:nvPr userDrawn="1"/>
        </p:nvPicPr>
        <p:blipFill>
          <a:blip r:embed="rId251">
            <a:extLst>
              <a:ext uri="{96DAC541-7B7A-43D3-8B79-37D633B846F1}">
                <asvg:svgBlip xmlns:asvg="http://schemas.microsoft.com/office/drawing/2016/SVG/main" r:embed="rId252"/>
              </a:ext>
            </a:extLst>
          </a:blip>
          <a:stretch>
            <a:fillRect/>
          </a:stretch>
        </p:blipFill>
        <p:spPr>
          <a:xfrm>
            <a:off x="6916837" y="1877362"/>
            <a:ext cx="313200" cy="313200"/>
          </a:xfrm>
          <a:prstGeom prst="rect">
            <a:avLst/>
          </a:prstGeom>
        </p:spPr>
      </p:pic>
      <p:pic>
        <p:nvPicPr>
          <p:cNvPr id="163" name="그래픽 162" descr="센트 단색으로 채워진">
            <a:extLst>
              <a:ext uri="{FF2B5EF4-FFF2-40B4-BE49-F238E27FC236}">
                <a16:creationId xmlns:a16="http://schemas.microsoft.com/office/drawing/2014/main" id="{75418333-CDD6-2086-E451-3A64D89DE45A}"/>
              </a:ext>
            </a:extLst>
          </p:cNvPr>
          <p:cNvPicPr>
            <a:picLocks noChangeAspect="1"/>
          </p:cNvPicPr>
          <p:nvPr userDrawn="1"/>
        </p:nvPicPr>
        <p:blipFill>
          <a:blip r:embed="rId253">
            <a:extLst>
              <a:ext uri="{96DAC541-7B7A-43D3-8B79-37D633B846F1}">
                <asvg:svgBlip xmlns:asvg="http://schemas.microsoft.com/office/drawing/2016/SVG/main" r:embed="rId254"/>
              </a:ext>
            </a:extLst>
          </a:blip>
          <a:stretch>
            <a:fillRect/>
          </a:stretch>
        </p:blipFill>
        <p:spPr>
          <a:xfrm>
            <a:off x="6585791" y="2256525"/>
            <a:ext cx="313200" cy="313200"/>
          </a:xfrm>
          <a:prstGeom prst="rect">
            <a:avLst/>
          </a:prstGeom>
        </p:spPr>
      </p:pic>
      <p:pic>
        <p:nvPicPr>
          <p:cNvPr id="164" name="그래픽 163" descr="동전 윤곽선">
            <a:extLst>
              <a:ext uri="{FF2B5EF4-FFF2-40B4-BE49-F238E27FC236}">
                <a16:creationId xmlns:a16="http://schemas.microsoft.com/office/drawing/2014/main" id="{B756CDA3-7CDB-7471-9F4D-8635FDBBDE1D}"/>
              </a:ext>
            </a:extLst>
          </p:cNvPr>
          <p:cNvPicPr>
            <a:picLocks noChangeAspect="1"/>
          </p:cNvPicPr>
          <p:nvPr userDrawn="1"/>
        </p:nvPicPr>
        <p:blipFill>
          <a:blip r:embed="rId255">
            <a:extLst>
              <a:ext uri="{96DAC541-7B7A-43D3-8B79-37D633B846F1}">
                <asvg:svgBlip xmlns:asvg="http://schemas.microsoft.com/office/drawing/2016/SVG/main" r:embed="rId256"/>
              </a:ext>
            </a:extLst>
          </a:blip>
          <a:stretch>
            <a:fillRect/>
          </a:stretch>
        </p:blipFill>
        <p:spPr>
          <a:xfrm>
            <a:off x="7918603" y="1877362"/>
            <a:ext cx="313200" cy="313200"/>
          </a:xfrm>
          <a:prstGeom prst="rect">
            <a:avLst/>
          </a:prstGeom>
        </p:spPr>
      </p:pic>
      <p:pic>
        <p:nvPicPr>
          <p:cNvPr id="165" name="그래픽 164" descr="신용 카드 윤곽선">
            <a:extLst>
              <a:ext uri="{FF2B5EF4-FFF2-40B4-BE49-F238E27FC236}">
                <a16:creationId xmlns:a16="http://schemas.microsoft.com/office/drawing/2014/main" id="{C8792A24-42FA-3216-FDCA-70C125F95065}"/>
              </a:ext>
            </a:extLst>
          </p:cNvPr>
          <p:cNvPicPr>
            <a:picLocks noChangeAspect="1"/>
          </p:cNvPicPr>
          <p:nvPr userDrawn="1"/>
        </p:nvPicPr>
        <p:blipFill>
          <a:blip r:embed="rId257">
            <a:extLst>
              <a:ext uri="{96DAC541-7B7A-43D3-8B79-37D633B846F1}">
                <asvg:svgBlip xmlns:asvg="http://schemas.microsoft.com/office/drawing/2016/SVG/main" r:embed="rId258"/>
              </a:ext>
            </a:extLst>
          </a:blip>
          <a:stretch>
            <a:fillRect/>
          </a:stretch>
        </p:blipFill>
        <p:spPr>
          <a:xfrm>
            <a:off x="7250759" y="1877362"/>
            <a:ext cx="313200" cy="313200"/>
          </a:xfrm>
          <a:prstGeom prst="rect">
            <a:avLst/>
          </a:prstGeom>
        </p:spPr>
      </p:pic>
      <p:pic>
        <p:nvPicPr>
          <p:cNvPr id="166" name="그래픽 165" descr="다이아몬드형 윤곽선">
            <a:extLst>
              <a:ext uri="{FF2B5EF4-FFF2-40B4-BE49-F238E27FC236}">
                <a16:creationId xmlns:a16="http://schemas.microsoft.com/office/drawing/2014/main" id="{5B158C77-6D9E-6C9D-F248-EE664769BD3E}"/>
              </a:ext>
            </a:extLst>
          </p:cNvPr>
          <p:cNvPicPr>
            <a:picLocks noChangeAspect="1"/>
          </p:cNvPicPr>
          <p:nvPr userDrawn="1"/>
        </p:nvPicPr>
        <p:blipFill>
          <a:blip r:embed="rId259">
            <a:extLst>
              <a:ext uri="{96DAC541-7B7A-43D3-8B79-37D633B846F1}">
                <asvg:svgBlip xmlns:asvg="http://schemas.microsoft.com/office/drawing/2016/SVG/main" r:embed="rId260"/>
              </a:ext>
            </a:extLst>
          </a:blip>
          <a:stretch>
            <a:fillRect/>
          </a:stretch>
        </p:blipFill>
        <p:spPr>
          <a:xfrm>
            <a:off x="7584681" y="1877362"/>
            <a:ext cx="313200" cy="313200"/>
          </a:xfrm>
          <a:prstGeom prst="rect">
            <a:avLst/>
          </a:prstGeom>
        </p:spPr>
      </p:pic>
      <p:pic>
        <p:nvPicPr>
          <p:cNvPr id="167" name="그래픽 166" descr="달러 단색으로 채워진">
            <a:extLst>
              <a:ext uri="{FF2B5EF4-FFF2-40B4-BE49-F238E27FC236}">
                <a16:creationId xmlns:a16="http://schemas.microsoft.com/office/drawing/2014/main" id="{D517B28D-6A38-18B0-3A0B-B53636988225}"/>
              </a:ext>
            </a:extLst>
          </p:cNvPr>
          <p:cNvPicPr>
            <a:picLocks noChangeAspect="1"/>
          </p:cNvPicPr>
          <p:nvPr userDrawn="1"/>
        </p:nvPicPr>
        <p:blipFill>
          <a:blip r:embed="rId261">
            <a:extLst>
              <a:ext uri="{96DAC541-7B7A-43D3-8B79-37D633B846F1}">
                <asvg:svgBlip xmlns:asvg="http://schemas.microsoft.com/office/drawing/2016/SVG/main" r:embed="rId262"/>
              </a:ext>
            </a:extLst>
          </a:blip>
          <a:stretch>
            <a:fillRect/>
          </a:stretch>
        </p:blipFill>
        <p:spPr>
          <a:xfrm>
            <a:off x="8262592" y="2256525"/>
            <a:ext cx="313200" cy="313200"/>
          </a:xfrm>
          <a:prstGeom prst="rect">
            <a:avLst/>
          </a:prstGeom>
        </p:spPr>
      </p:pic>
      <p:pic>
        <p:nvPicPr>
          <p:cNvPr id="168" name="그래픽 167" descr="유로 단색으로 채워진">
            <a:extLst>
              <a:ext uri="{FF2B5EF4-FFF2-40B4-BE49-F238E27FC236}">
                <a16:creationId xmlns:a16="http://schemas.microsoft.com/office/drawing/2014/main" id="{7CDCFAB7-2786-A88D-E7DE-C0A3983EC5D6}"/>
              </a:ext>
            </a:extLst>
          </p:cNvPr>
          <p:cNvPicPr>
            <a:picLocks noChangeAspect="1"/>
          </p:cNvPicPr>
          <p:nvPr userDrawn="1"/>
        </p:nvPicPr>
        <p:blipFill>
          <a:blip r:embed="rId263">
            <a:extLst>
              <a:ext uri="{96DAC541-7B7A-43D3-8B79-37D633B846F1}">
                <asvg:svgBlip xmlns:asvg="http://schemas.microsoft.com/office/drawing/2016/SVG/main" r:embed="rId264"/>
              </a:ext>
            </a:extLst>
          </a:blip>
          <a:stretch>
            <a:fillRect/>
          </a:stretch>
        </p:blipFill>
        <p:spPr>
          <a:xfrm>
            <a:off x="6250431" y="2256525"/>
            <a:ext cx="313200" cy="313200"/>
          </a:xfrm>
          <a:prstGeom prst="rect">
            <a:avLst/>
          </a:prstGeom>
        </p:spPr>
      </p:pic>
      <p:pic>
        <p:nvPicPr>
          <p:cNvPr id="169" name="그래픽 168" descr="키오스크 윤곽선">
            <a:extLst>
              <a:ext uri="{FF2B5EF4-FFF2-40B4-BE49-F238E27FC236}">
                <a16:creationId xmlns:a16="http://schemas.microsoft.com/office/drawing/2014/main" id="{2BD5F482-9DB0-C43E-7FDD-629749876E64}"/>
              </a:ext>
            </a:extLst>
          </p:cNvPr>
          <p:cNvPicPr>
            <a:picLocks noChangeAspect="1"/>
          </p:cNvPicPr>
          <p:nvPr userDrawn="1"/>
        </p:nvPicPr>
        <p:blipFill>
          <a:blip r:embed="rId265">
            <a:extLst>
              <a:ext uri="{96DAC541-7B7A-43D3-8B79-37D633B846F1}">
                <asvg:svgBlip xmlns:asvg="http://schemas.microsoft.com/office/drawing/2016/SVG/main" r:embed="rId266"/>
              </a:ext>
            </a:extLst>
          </a:blip>
          <a:stretch>
            <a:fillRect/>
          </a:stretch>
        </p:blipFill>
        <p:spPr>
          <a:xfrm>
            <a:off x="10923901" y="1877362"/>
            <a:ext cx="313200" cy="313200"/>
          </a:xfrm>
          <a:prstGeom prst="rect">
            <a:avLst/>
          </a:prstGeom>
        </p:spPr>
      </p:pic>
      <p:pic>
        <p:nvPicPr>
          <p:cNvPr id="170" name="그래픽 169" descr="레이블 윤곽선">
            <a:extLst>
              <a:ext uri="{FF2B5EF4-FFF2-40B4-BE49-F238E27FC236}">
                <a16:creationId xmlns:a16="http://schemas.microsoft.com/office/drawing/2014/main" id="{9456B028-D475-80F7-AB40-45C858430F18}"/>
              </a:ext>
            </a:extLst>
          </p:cNvPr>
          <p:cNvPicPr>
            <a:picLocks noChangeAspect="1"/>
          </p:cNvPicPr>
          <p:nvPr userDrawn="1"/>
        </p:nvPicPr>
        <p:blipFill>
          <a:blip r:embed="rId267">
            <a:extLst>
              <a:ext uri="{96DAC541-7B7A-43D3-8B79-37D633B846F1}">
                <asvg:svgBlip xmlns:asvg="http://schemas.microsoft.com/office/drawing/2016/SVG/main" r:embed="rId268"/>
              </a:ext>
            </a:extLst>
          </a:blip>
          <a:stretch>
            <a:fillRect/>
          </a:stretch>
        </p:blipFill>
        <p:spPr>
          <a:xfrm>
            <a:off x="8252525" y="1877362"/>
            <a:ext cx="313200" cy="313200"/>
          </a:xfrm>
          <a:prstGeom prst="rect">
            <a:avLst/>
          </a:prstGeom>
        </p:spPr>
      </p:pic>
      <p:pic>
        <p:nvPicPr>
          <p:cNvPr id="171" name="그래픽 170" descr="열린 포장 상자 윤곽선">
            <a:extLst>
              <a:ext uri="{FF2B5EF4-FFF2-40B4-BE49-F238E27FC236}">
                <a16:creationId xmlns:a16="http://schemas.microsoft.com/office/drawing/2014/main" id="{364DCF36-4482-11BC-A235-B6FC6331D2EA}"/>
              </a:ext>
            </a:extLst>
          </p:cNvPr>
          <p:cNvPicPr>
            <a:picLocks noChangeAspect="1"/>
          </p:cNvPicPr>
          <p:nvPr userDrawn="1"/>
        </p:nvPicPr>
        <p:blipFill>
          <a:blip r:embed="rId269">
            <a:extLst>
              <a:ext uri="{96DAC541-7B7A-43D3-8B79-37D633B846F1}">
                <asvg:svgBlip xmlns:asvg="http://schemas.microsoft.com/office/drawing/2016/SVG/main" r:embed="rId270"/>
              </a:ext>
            </a:extLst>
          </a:blip>
          <a:stretch>
            <a:fillRect/>
          </a:stretch>
        </p:blipFill>
        <p:spPr>
          <a:xfrm>
            <a:off x="8586447" y="1877362"/>
            <a:ext cx="313200" cy="313200"/>
          </a:xfrm>
          <a:prstGeom prst="rect">
            <a:avLst/>
          </a:prstGeom>
        </p:spPr>
      </p:pic>
      <p:pic>
        <p:nvPicPr>
          <p:cNvPr id="172" name="그래픽 171" descr="파운드 단색으로 채워진">
            <a:extLst>
              <a:ext uri="{FF2B5EF4-FFF2-40B4-BE49-F238E27FC236}">
                <a16:creationId xmlns:a16="http://schemas.microsoft.com/office/drawing/2014/main" id="{2AF9CED4-026A-337B-45F5-C3221FC38D14}"/>
              </a:ext>
            </a:extLst>
          </p:cNvPr>
          <p:cNvPicPr>
            <a:picLocks noChangeAspect="1"/>
          </p:cNvPicPr>
          <p:nvPr userDrawn="1"/>
        </p:nvPicPr>
        <p:blipFill>
          <a:blip r:embed="rId271">
            <a:extLst>
              <a:ext uri="{96DAC541-7B7A-43D3-8B79-37D633B846F1}">
                <asvg:svgBlip xmlns:asvg="http://schemas.microsoft.com/office/drawing/2016/SVG/main" r:embed="rId272"/>
              </a:ext>
            </a:extLst>
          </a:blip>
          <a:stretch>
            <a:fillRect/>
          </a:stretch>
        </p:blipFill>
        <p:spPr>
          <a:xfrm>
            <a:off x="7256511" y="2256525"/>
            <a:ext cx="313200" cy="313200"/>
          </a:xfrm>
          <a:prstGeom prst="rect">
            <a:avLst/>
          </a:prstGeom>
        </p:spPr>
      </p:pic>
      <p:pic>
        <p:nvPicPr>
          <p:cNvPr id="173" name="그래픽 172" descr="루블 단색으로 채워진">
            <a:extLst>
              <a:ext uri="{FF2B5EF4-FFF2-40B4-BE49-F238E27FC236}">
                <a16:creationId xmlns:a16="http://schemas.microsoft.com/office/drawing/2014/main" id="{4BAAA808-9CCD-9B38-6835-B2E0659F1E1B}"/>
              </a:ext>
            </a:extLst>
          </p:cNvPr>
          <p:cNvPicPr>
            <a:picLocks noChangeAspect="1"/>
          </p:cNvPicPr>
          <p:nvPr userDrawn="1"/>
        </p:nvPicPr>
        <p:blipFill>
          <a:blip r:embed="rId273">
            <a:extLst>
              <a:ext uri="{96DAC541-7B7A-43D3-8B79-37D633B846F1}">
                <asvg:svgBlip xmlns:asvg="http://schemas.microsoft.com/office/drawing/2016/SVG/main" r:embed="rId274"/>
              </a:ext>
            </a:extLst>
          </a:blip>
          <a:stretch>
            <a:fillRect/>
          </a:stretch>
        </p:blipFill>
        <p:spPr>
          <a:xfrm>
            <a:off x="6921151" y="2256525"/>
            <a:ext cx="313200" cy="313200"/>
          </a:xfrm>
          <a:prstGeom prst="rect">
            <a:avLst/>
          </a:prstGeom>
        </p:spPr>
      </p:pic>
      <p:pic>
        <p:nvPicPr>
          <p:cNvPr id="174" name="그래픽 173" descr="루피 단색으로 채워진">
            <a:extLst>
              <a:ext uri="{FF2B5EF4-FFF2-40B4-BE49-F238E27FC236}">
                <a16:creationId xmlns:a16="http://schemas.microsoft.com/office/drawing/2014/main" id="{9A41A5BA-3300-DD2B-B193-72012F33107E}"/>
              </a:ext>
            </a:extLst>
          </p:cNvPr>
          <p:cNvPicPr>
            <a:picLocks noChangeAspect="1"/>
          </p:cNvPicPr>
          <p:nvPr userDrawn="1"/>
        </p:nvPicPr>
        <p:blipFill>
          <a:blip r:embed="rId275">
            <a:extLst>
              <a:ext uri="{96DAC541-7B7A-43D3-8B79-37D633B846F1}">
                <asvg:svgBlip xmlns:asvg="http://schemas.microsoft.com/office/drawing/2016/SVG/main" r:embed="rId276"/>
              </a:ext>
            </a:extLst>
          </a:blip>
          <a:stretch>
            <a:fillRect/>
          </a:stretch>
        </p:blipFill>
        <p:spPr>
          <a:xfrm>
            <a:off x="7927231" y="2256525"/>
            <a:ext cx="313200" cy="313200"/>
          </a:xfrm>
          <a:prstGeom prst="rect">
            <a:avLst/>
          </a:prstGeom>
        </p:spPr>
      </p:pic>
      <p:pic>
        <p:nvPicPr>
          <p:cNvPr id="175" name="그래픽 174" descr="쇼핑백 윤곽선">
            <a:extLst>
              <a:ext uri="{FF2B5EF4-FFF2-40B4-BE49-F238E27FC236}">
                <a16:creationId xmlns:a16="http://schemas.microsoft.com/office/drawing/2014/main" id="{605CDFBC-7416-3903-DEC8-BFFA5EDBF761}"/>
              </a:ext>
            </a:extLst>
          </p:cNvPr>
          <p:cNvPicPr>
            <a:picLocks noChangeAspect="1"/>
          </p:cNvPicPr>
          <p:nvPr userDrawn="1"/>
        </p:nvPicPr>
        <p:blipFill>
          <a:blip r:embed="rId277">
            <a:extLst>
              <a:ext uri="{96DAC541-7B7A-43D3-8B79-37D633B846F1}">
                <asvg:svgBlip xmlns:asvg="http://schemas.microsoft.com/office/drawing/2016/SVG/main" r:embed="rId278"/>
              </a:ext>
            </a:extLst>
          </a:blip>
          <a:stretch>
            <a:fillRect/>
          </a:stretch>
        </p:blipFill>
        <p:spPr>
          <a:xfrm>
            <a:off x="11257823" y="1877362"/>
            <a:ext cx="313200" cy="313200"/>
          </a:xfrm>
          <a:prstGeom prst="rect">
            <a:avLst/>
          </a:prstGeom>
        </p:spPr>
      </p:pic>
      <p:pic>
        <p:nvPicPr>
          <p:cNvPr id="176" name="그래픽 175" descr="쇼핑 바구니 윤곽선">
            <a:extLst>
              <a:ext uri="{FF2B5EF4-FFF2-40B4-BE49-F238E27FC236}">
                <a16:creationId xmlns:a16="http://schemas.microsoft.com/office/drawing/2014/main" id="{19BB4E90-4AF3-E79A-BD9F-FEE4C6EFBDBB}"/>
              </a:ext>
            </a:extLst>
          </p:cNvPr>
          <p:cNvPicPr>
            <a:picLocks noChangeAspect="1"/>
          </p:cNvPicPr>
          <p:nvPr userDrawn="1"/>
        </p:nvPicPr>
        <p:blipFill>
          <a:blip r:embed="rId279">
            <a:extLst>
              <a:ext uri="{96DAC541-7B7A-43D3-8B79-37D633B846F1}">
                <asvg:svgBlip xmlns:asvg="http://schemas.microsoft.com/office/drawing/2016/SVG/main" r:embed="rId280"/>
              </a:ext>
            </a:extLst>
          </a:blip>
          <a:stretch>
            <a:fillRect/>
          </a:stretch>
        </p:blipFill>
        <p:spPr>
          <a:xfrm>
            <a:off x="8920369" y="1877362"/>
            <a:ext cx="313200" cy="313200"/>
          </a:xfrm>
          <a:prstGeom prst="rect">
            <a:avLst/>
          </a:prstGeom>
        </p:spPr>
      </p:pic>
      <p:pic>
        <p:nvPicPr>
          <p:cNvPr id="177" name="그래픽 176" descr="쇼핑 카트 윤곽선">
            <a:extLst>
              <a:ext uri="{FF2B5EF4-FFF2-40B4-BE49-F238E27FC236}">
                <a16:creationId xmlns:a16="http://schemas.microsoft.com/office/drawing/2014/main" id="{CE37A063-15F6-B3FF-7DC7-A7FF1387FFF7}"/>
              </a:ext>
            </a:extLst>
          </p:cNvPr>
          <p:cNvPicPr>
            <a:picLocks noChangeAspect="1"/>
          </p:cNvPicPr>
          <p:nvPr userDrawn="1"/>
        </p:nvPicPr>
        <p:blipFill>
          <a:blip r:embed="rId281">
            <a:extLst>
              <a:ext uri="{96DAC541-7B7A-43D3-8B79-37D633B846F1}">
                <asvg:svgBlip xmlns:asvg="http://schemas.microsoft.com/office/drawing/2016/SVG/main" r:embed="rId282"/>
              </a:ext>
            </a:extLst>
          </a:blip>
          <a:stretch>
            <a:fillRect/>
          </a:stretch>
        </p:blipFill>
        <p:spPr>
          <a:xfrm>
            <a:off x="9254291" y="1877362"/>
            <a:ext cx="313200" cy="313200"/>
          </a:xfrm>
          <a:prstGeom prst="rect">
            <a:avLst/>
          </a:prstGeom>
        </p:spPr>
      </p:pic>
      <p:pic>
        <p:nvPicPr>
          <p:cNvPr id="178" name="그래픽 177" descr="상점 윤곽선">
            <a:extLst>
              <a:ext uri="{FF2B5EF4-FFF2-40B4-BE49-F238E27FC236}">
                <a16:creationId xmlns:a16="http://schemas.microsoft.com/office/drawing/2014/main" id="{A80C1A3F-05A9-B468-46C7-8191FCE0E337}"/>
              </a:ext>
            </a:extLst>
          </p:cNvPr>
          <p:cNvPicPr>
            <a:picLocks noChangeAspect="1"/>
          </p:cNvPicPr>
          <p:nvPr userDrawn="1"/>
        </p:nvPicPr>
        <p:blipFill>
          <a:blip r:embed="rId283">
            <a:extLst>
              <a:ext uri="{96DAC541-7B7A-43D3-8B79-37D633B846F1}">
                <asvg:svgBlip xmlns:asvg="http://schemas.microsoft.com/office/drawing/2016/SVG/main" r:embed="rId284"/>
              </a:ext>
            </a:extLst>
          </a:blip>
          <a:stretch>
            <a:fillRect/>
          </a:stretch>
        </p:blipFill>
        <p:spPr>
          <a:xfrm>
            <a:off x="9588213" y="1877362"/>
            <a:ext cx="313200" cy="313200"/>
          </a:xfrm>
          <a:prstGeom prst="rect">
            <a:avLst/>
          </a:prstGeom>
        </p:spPr>
      </p:pic>
      <p:pic>
        <p:nvPicPr>
          <p:cNvPr id="179" name="그래픽 178" descr="태그 윤곽선">
            <a:extLst>
              <a:ext uri="{FF2B5EF4-FFF2-40B4-BE49-F238E27FC236}">
                <a16:creationId xmlns:a16="http://schemas.microsoft.com/office/drawing/2014/main" id="{9227DED0-13A7-A1EB-66DF-0503FACCF6BA}"/>
              </a:ext>
            </a:extLst>
          </p:cNvPr>
          <p:cNvPicPr>
            <a:picLocks noChangeAspect="1"/>
          </p:cNvPicPr>
          <p:nvPr userDrawn="1"/>
        </p:nvPicPr>
        <p:blipFill>
          <a:blip r:embed="rId285">
            <a:extLst>
              <a:ext uri="{96DAC541-7B7A-43D3-8B79-37D633B846F1}">
                <asvg:svgBlip xmlns:asvg="http://schemas.microsoft.com/office/drawing/2016/SVG/main" r:embed="rId286"/>
              </a:ext>
            </a:extLst>
          </a:blip>
          <a:stretch>
            <a:fillRect/>
          </a:stretch>
        </p:blipFill>
        <p:spPr>
          <a:xfrm>
            <a:off x="9922135" y="1877362"/>
            <a:ext cx="313200" cy="313200"/>
          </a:xfrm>
          <a:prstGeom prst="rect">
            <a:avLst/>
          </a:prstGeom>
        </p:spPr>
      </p:pic>
      <p:pic>
        <p:nvPicPr>
          <p:cNvPr id="180" name="그래픽 179" descr="세금 윤곽선">
            <a:extLst>
              <a:ext uri="{FF2B5EF4-FFF2-40B4-BE49-F238E27FC236}">
                <a16:creationId xmlns:a16="http://schemas.microsoft.com/office/drawing/2014/main" id="{2EB6C51E-95A9-3840-4764-AAC425DF1FBD}"/>
              </a:ext>
            </a:extLst>
          </p:cNvPr>
          <p:cNvPicPr>
            <a:picLocks noChangeAspect="1"/>
          </p:cNvPicPr>
          <p:nvPr userDrawn="1"/>
        </p:nvPicPr>
        <p:blipFill>
          <a:blip r:embed="rId287">
            <a:extLst>
              <a:ext uri="{96DAC541-7B7A-43D3-8B79-37D633B846F1}">
                <asvg:svgBlip xmlns:asvg="http://schemas.microsoft.com/office/drawing/2016/SVG/main" r:embed="rId288"/>
              </a:ext>
            </a:extLst>
          </a:blip>
          <a:stretch>
            <a:fillRect/>
          </a:stretch>
        </p:blipFill>
        <p:spPr>
          <a:xfrm>
            <a:off x="10256057" y="1877362"/>
            <a:ext cx="313200" cy="313200"/>
          </a:xfrm>
          <a:prstGeom prst="rect">
            <a:avLst/>
          </a:prstGeom>
        </p:spPr>
      </p:pic>
      <p:pic>
        <p:nvPicPr>
          <p:cNvPr id="181" name="그래픽 180" descr="지갑 윤곽선">
            <a:extLst>
              <a:ext uri="{FF2B5EF4-FFF2-40B4-BE49-F238E27FC236}">
                <a16:creationId xmlns:a16="http://schemas.microsoft.com/office/drawing/2014/main" id="{EC715831-5B42-41D1-0B5E-6945845E7338}"/>
              </a:ext>
            </a:extLst>
          </p:cNvPr>
          <p:cNvPicPr>
            <a:picLocks noChangeAspect="1"/>
          </p:cNvPicPr>
          <p:nvPr userDrawn="1"/>
        </p:nvPicPr>
        <p:blipFill>
          <a:blip r:embed="rId289">
            <a:extLst>
              <a:ext uri="{96DAC541-7B7A-43D3-8B79-37D633B846F1}">
                <asvg:svgBlip xmlns:asvg="http://schemas.microsoft.com/office/drawing/2016/SVG/main" r:embed="rId290"/>
              </a:ext>
            </a:extLst>
          </a:blip>
          <a:stretch>
            <a:fillRect/>
          </a:stretch>
        </p:blipFill>
        <p:spPr>
          <a:xfrm>
            <a:off x="10589979" y="1877362"/>
            <a:ext cx="313200" cy="313200"/>
          </a:xfrm>
          <a:prstGeom prst="rect">
            <a:avLst/>
          </a:prstGeom>
        </p:spPr>
      </p:pic>
      <p:pic>
        <p:nvPicPr>
          <p:cNvPr id="182" name="그래픽 181" descr="위안 단색으로 채워진">
            <a:extLst>
              <a:ext uri="{FF2B5EF4-FFF2-40B4-BE49-F238E27FC236}">
                <a16:creationId xmlns:a16="http://schemas.microsoft.com/office/drawing/2014/main" id="{B2AD178A-FD32-0FCD-E982-183FB768C10C}"/>
              </a:ext>
            </a:extLst>
          </p:cNvPr>
          <p:cNvPicPr>
            <a:picLocks noChangeAspect="1"/>
          </p:cNvPicPr>
          <p:nvPr userDrawn="1"/>
        </p:nvPicPr>
        <p:blipFill>
          <a:blip r:embed="rId291">
            <a:extLst>
              <a:ext uri="{96DAC541-7B7A-43D3-8B79-37D633B846F1}">
                <asvg:svgBlip xmlns:asvg="http://schemas.microsoft.com/office/drawing/2016/SVG/main" r:embed="rId292"/>
              </a:ext>
            </a:extLst>
          </a:blip>
          <a:stretch>
            <a:fillRect/>
          </a:stretch>
        </p:blipFill>
        <p:spPr>
          <a:xfrm>
            <a:off x="7591871" y="2256525"/>
            <a:ext cx="313200" cy="313200"/>
          </a:xfrm>
          <a:prstGeom prst="rect">
            <a:avLst/>
          </a:prstGeom>
        </p:spPr>
      </p:pic>
      <p:pic>
        <p:nvPicPr>
          <p:cNvPr id="183" name="그래픽 182" descr="시계 단색으로 채워진">
            <a:extLst>
              <a:ext uri="{FF2B5EF4-FFF2-40B4-BE49-F238E27FC236}">
                <a16:creationId xmlns:a16="http://schemas.microsoft.com/office/drawing/2014/main" id="{3DCC4B0F-9554-F7F8-28ED-0BC6F0679899}"/>
              </a:ext>
            </a:extLst>
          </p:cNvPr>
          <p:cNvPicPr>
            <a:picLocks noChangeAspect="1"/>
          </p:cNvPicPr>
          <p:nvPr userDrawn="1"/>
        </p:nvPicPr>
        <p:blipFill>
          <a:blip r:embed="rId293">
            <a:extLst>
              <a:ext uri="{96DAC541-7B7A-43D3-8B79-37D633B846F1}">
                <asvg:svgBlip xmlns:asvg="http://schemas.microsoft.com/office/drawing/2016/SVG/main" r:embed="rId294"/>
              </a:ext>
            </a:extLst>
          </a:blip>
          <a:stretch>
            <a:fillRect/>
          </a:stretch>
        </p:blipFill>
        <p:spPr>
          <a:xfrm>
            <a:off x="5170488" y="5096393"/>
            <a:ext cx="313200" cy="313200"/>
          </a:xfrm>
          <a:prstGeom prst="rect">
            <a:avLst/>
          </a:prstGeom>
        </p:spPr>
      </p:pic>
      <p:pic>
        <p:nvPicPr>
          <p:cNvPr id="184" name="그래픽 183" descr="시계 윤곽선">
            <a:extLst>
              <a:ext uri="{FF2B5EF4-FFF2-40B4-BE49-F238E27FC236}">
                <a16:creationId xmlns:a16="http://schemas.microsoft.com/office/drawing/2014/main" id="{482001A4-785F-9620-F4CF-64AA333747D7}"/>
              </a:ext>
            </a:extLst>
          </p:cNvPr>
          <p:cNvPicPr>
            <a:picLocks noChangeAspect="1"/>
          </p:cNvPicPr>
          <p:nvPr userDrawn="1"/>
        </p:nvPicPr>
        <p:blipFill>
          <a:blip r:embed="rId295">
            <a:extLst>
              <a:ext uri="{96DAC541-7B7A-43D3-8B79-37D633B846F1}">
                <asvg:svgBlip xmlns:asvg="http://schemas.microsoft.com/office/drawing/2016/SVG/main" r:embed="rId296"/>
              </a:ext>
            </a:extLst>
          </a:blip>
          <a:stretch>
            <a:fillRect/>
          </a:stretch>
        </p:blipFill>
        <p:spPr>
          <a:xfrm>
            <a:off x="4653085" y="5096393"/>
            <a:ext cx="313200" cy="313200"/>
          </a:xfrm>
          <a:prstGeom prst="rect">
            <a:avLst/>
          </a:prstGeom>
        </p:spPr>
      </p:pic>
      <p:pic>
        <p:nvPicPr>
          <p:cNvPr id="185" name="그래픽 184" descr="신용 카드 윤곽선">
            <a:extLst>
              <a:ext uri="{FF2B5EF4-FFF2-40B4-BE49-F238E27FC236}">
                <a16:creationId xmlns:a16="http://schemas.microsoft.com/office/drawing/2014/main" id="{EE1C58B8-21C7-AFF9-868A-7F8F9A04345C}"/>
              </a:ext>
            </a:extLst>
          </p:cNvPr>
          <p:cNvPicPr>
            <a:picLocks noChangeAspect="1"/>
          </p:cNvPicPr>
          <p:nvPr userDrawn="1"/>
        </p:nvPicPr>
        <p:blipFill>
          <a:blip r:embed="rId257">
            <a:extLst>
              <a:ext uri="{96DAC541-7B7A-43D3-8B79-37D633B846F1}">
                <asvg:svgBlip xmlns:asvg="http://schemas.microsoft.com/office/drawing/2016/SVG/main" r:embed="rId258"/>
              </a:ext>
            </a:extLst>
          </a:blip>
          <a:stretch>
            <a:fillRect/>
          </a:stretch>
        </p:blipFill>
        <p:spPr>
          <a:xfrm>
            <a:off x="5915071" y="1877362"/>
            <a:ext cx="313200" cy="313200"/>
          </a:xfrm>
          <a:prstGeom prst="rect">
            <a:avLst/>
          </a:prstGeom>
        </p:spPr>
      </p:pic>
      <p:pic>
        <p:nvPicPr>
          <p:cNvPr id="186" name="그래픽 185" descr="채무 윤곽선">
            <a:extLst>
              <a:ext uri="{FF2B5EF4-FFF2-40B4-BE49-F238E27FC236}">
                <a16:creationId xmlns:a16="http://schemas.microsoft.com/office/drawing/2014/main" id="{380070E7-0B35-6531-CBD8-F68110A7DF8F}"/>
              </a:ext>
            </a:extLst>
          </p:cNvPr>
          <p:cNvPicPr>
            <a:picLocks noChangeAspect="1"/>
          </p:cNvPicPr>
          <p:nvPr userDrawn="1"/>
        </p:nvPicPr>
        <p:blipFill>
          <a:blip r:embed="rId297">
            <a:extLst>
              <a:ext uri="{96DAC541-7B7A-43D3-8B79-37D633B846F1}">
                <asvg:svgBlip xmlns:asvg="http://schemas.microsoft.com/office/drawing/2016/SVG/main" r:embed="rId298"/>
              </a:ext>
            </a:extLst>
          </a:blip>
          <a:stretch>
            <a:fillRect/>
          </a:stretch>
        </p:blipFill>
        <p:spPr>
          <a:xfrm>
            <a:off x="6248993" y="1877362"/>
            <a:ext cx="313200" cy="313200"/>
          </a:xfrm>
          <a:prstGeom prst="rect">
            <a:avLst/>
          </a:prstGeom>
        </p:spPr>
      </p:pic>
      <p:pic>
        <p:nvPicPr>
          <p:cNvPr id="187" name="그래픽 186" descr="펼쳐진 책 윤곽선">
            <a:extLst>
              <a:ext uri="{FF2B5EF4-FFF2-40B4-BE49-F238E27FC236}">
                <a16:creationId xmlns:a16="http://schemas.microsoft.com/office/drawing/2014/main" id="{B490EFB0-DEB9-54C5-4A73-391C9E9E2273}"/>
              </a:ext>
            </a:extLst>
          </p:cNvPr>
          <p:cNvPicPr>
            <a:picLocks noChangeAspect="1"/>
          </p:cNvPicPr>
          <p:nvPr userDrawn="1"/>
        </p:nvPicPr>
        <p:blipFill>
          <a:blip r:embed="rId299">
            <a:extLst>
              <a:ext uri="{96DAC541-7B7A-43D3-8B79-37D633B846F1}">
                <asvg:svgBlip xmlns:asvg="http://schemas.microsoft.com/office/drawing/2016/SVG/main" r:embed="rId300"/>
              </a:ext>
            </a:extLst>
          </a:blip>
          <a:stretch>
            <a:fillRect/>
          </a:stretch>
        </p:blipFill>
        <p:spPr>
          <a:xfrm>
            <a:off x="11543612" y="5033269"/>
            <a:ext cx="313200" cy="313200"/>
          </a:xfrm>
          <a:prstGeom prst="rect">
            <a:avLst/>
          </a:prstGeom>
        </p:spPr>
      </p:pic>
      <p:pic>
        <p:nvPicPr>
          <p:cNvPr id="188" name="그래픽 187" descr="서적 단색으로 채워진">
            <a:extLst>
              <a:ext uri="{FF2B5EF4-FFF2-40B4-BE49-F238E27FC236}">
                <a16:creationId xmlns:a16="http://schemas.microsoft.com/office/drawing/2014/main" id="{762D4CFE-B399-0863-F494-E9771FBE980E}"/>
              </a:ext>
            </a:extLst>
          </p:cNvPr>
          <p:cNvPicPr>
            <a:picLocks noChangeAspect="1"/>
          </p:cNvPicPr>
          <p:nvPr userDrawn="1"/>
        </p:nvPicPr>
        <p:blipFill>
          <a:blip r:embed="rId301">
            <a:extLst>
              <a:ext uri="{96DAC541-7B7A-43D3-8B79-37D633B846F1}">
                <asvg:svgBlip xmlns:asvg="http://schemas.microsoft.com/office/drawing/2016/SVG/main" r:embed="rId302"/>
              </a:ext>
            </a:extLst>
          </a:blip>
          <a:stretch>
            <a:fillRect/>
          </a:stretch>
        </p:blipFill>
        <p:spPr>
          <a:xfrm>
            <a:off x="11195144" y="5033269"/>
            <a:ext cx="313200" cy="313200"/>
          </a:xfrm>
          <a:prstGeom prst="rect">
            <a:avLst/>
          </a:prstGeom>
        </p:spPr>
      </p:pic>
      <p:pic>
        <p:nvPicPr>
          <p:cNvPr id="189" name="그래픽 188" descr="스토리텔링 윤곽선">
            <a:extLst>
              <a:ext uri="{FF2B5EF4-FFF2-40B4-BE49-F238E27FC236}">
                <a16:creationId xmlns:a16="http://schemas.microsoft.com/office/drawing/2014/main" id="{1F00626B-962C-7DD7-8463-90B8F8B80418}"/>
              </a:ext>
            </a:extLst>
          </p:cNvPr>
          <p:cNvPicPr>
            <a:picLocks noChangeAspect="1"/>
          </p:cNvPicPr>
          <p:nvPr userDrawn="1"/>
        </p:nvPicPr>
        <p:blipFill>
          <a:blip r:embed="rId303">
            <a:extLst>
              <a:ext uri="{96DAC541-7B7A-43D3-8B79-37D633B846F1}">
                <asvg:svgBlip xmlns:asvg="http://schemas.microsoft.com/office/drawing/2016/SVG/main" r:embed="rId304"/>
              </a:ext>
            </a:extLst>
          </a:blip>
          <a:stretch>
            <a:fillRect/>
          </a:stretch>
        </p:blipFill>
        <p:spPr>
          <a:xfrm>
            <a:off x="9386989" y="5033269"/>
            <a:ext cx="313200" cy="313200"/>
          </a:xfrm>
          <a:prstGeom prst="rect">
            <a:avLst/>
          </a:prstGeom>
        </p:spPr>
      </p:pic>
      <p:pic>
        <p:nvPicPr>
          <p:cNvPr id="190" name="그래픽 189" descr="팟캐스트 윤곽선">
            <a:extLst>
              <a:ext uri="{FF2B5EF4-FFF2-40B4-BE49-F238E27FC236}">
                <a16:creationId xmlns:a16="http://schemas.microsoft.com/office/drawing/2014/main" id="{5DA9216D-9B0F-C1B9-6764-C5EAD33AFD52}"/>
              </a:ext>
            </a:extLst>
          </p:cNvPr>
          <p:cNvPicPr>
            <a:picLocks noChangeAspect="1"/>
          </p:cNvPicPr>
          <p:nvPr userDrawn="1"/>
        </p:nvPicPr>
        <p:blipFill>
          <a:blip r:embed="rId305">
            <a:extLst>
              <a:ext uri="{96DAC541-7B7A-43D3-8B79-37D633B846F1}">
                <asvg:svgBlip xmlns:asvg="http://schemas.microsoft.com/office/drawing/2016/SVG/main" r:embed="rId306"/>
              </a:ext>
            </a:extLst>
          </a:blip>
          <a:stretch>
            <a:fillRect/>
          </a:stretch>
        </p:blipFill>
        <p:spPr>
          <a:xfrm>
            <a:off x="10835863" y="4262695"/>
            <a:ext cx="313200" cy="313200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4AEECC0D-C391-A8B2-7C9B-9DDCA927FF18}"/>
              </a:ext>
            </a:extLst>
          </p:cNvPr>
          <p:cNvSpPr txBox="1"/>
          <p:nvPr userDrawn="1"/>
        </p:nvSpPr>
        <p:spPr>
          <a:xfrm>
            <a:off x="5851606" y="1627214"/>
            <a:ext cx="121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tx1"/>
                </a:solidFill>
                <a:highlight>
                  <a:srgbClr val="C9CFED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endParaRPr lang="ko-KR" altLang="en-US" sz="900" b="1" dirty="0">
              <a:solidFill>
                <a:schemeClr val="tx1"/>
              </a:solidFill>
              <a:highlight>
                <a:srgbClr val="C9CFED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B424907-C25D-E52D-A699-6A11074C9F95}"/>
              </a:ext>
            </a:extLst>
          </p:cNvPr>
          <p:cNvSpPr txBox="1"/>
          <p:nvPr userDrawn="1"/>
        </p:nvSpPr>
        <p:spPr>
          <a:xfrm>
            <a:off x="5851606" y="2730072"/>
            <a:ext cx="121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/>
                </a:solidFill>
                <a:highlight>
                  <a:srgbClr val="C9CFED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운송수단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359FE14-ABAB-A734-3A31-B260A0B949E0}"/>
              </a:ext>
            </a:extLst>
          </p:cNvPr>
          <p:cNvSpPr txBox="1"/>
          <p:nvPr userDrawn="1"/>
        </p:nvSpPr>
        <p:spPr>
          <a:xfrm>
            <a:off x="5851606" y="3570329"/>
            <a:ext cx="121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/>
                </a:solidFill>
                <a:highlight>
                  <a:srgbClr val="C9CFED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및 기호</a:t>
            </a:r>
          </a:p>
        </p:txBody>
      </p:sp>
      <p:pic>
        <p:nvPicPr>
          <p:cNvPr id="194" name="그래픽 193" descr="느낌표 단색으로 채워진">
            <a:extLst>
              <a:ext uri="{FF2B5EF4-FFF2-40B4-BE49-F238E27FC236}">
                <a16:creationId xmlns:a16="http://schemas.microsoft.com/office/drawing/2014/main" id="{CB822F46-5C87-532A-72E4-C83EC29E1BBF}"/>
              </a:ext>
            </a:extLst>
          </p:cNvPr>
          <p:cNvPicPr>
            <a:picLocks noChangeAspect="1"/>
          </p:cNvPicPr>
          <p:nvPr userDrawn="1"/>
        </p:nvPicPr>
        <p:blipFill>
          <a:blip r:embed="rId307">
            <a:extLst>
              <a:ext uri="{96DAC541-7B7A-43D3-8B79-37D633B846F1}">
                <asvg:svgBlip xmlns:asvg="http://schemas.microsoft.com/office/drawing/2016/SVG/main" r:embed="rId308"/>
              </a:ext>
            </a:extLst>
          </a:blip>
          <a:stretch>
            <a:fillRect/>
          </a:stretch>
        </p:blipFill>
        <p:spPr>
          <a:xfrm>
            <a:off x="2447286" y="5115735"/>
            <a:ext cx="313200" cy="313200"/>
          </a:xfrm>
          <a:prstGeom prst="rect">
            <a:avLst/>
          </a:prstGeom>
        </p:spPr>
      </p:pic>
      <p:pic>
        <p:nvPicPr>
          <p:cNvPr id="195" name="그래픽 194" descr="하트 단색으로 채워진">
            <a:extLst>
              <a:ext uri="{FF2B5EF4-FFF2-40B4-BE49-F238E27FC236}">
                <a16:creationId xmlns:a16="http://schemas.microsoft.com/office/drawing/2014/main" id="{8118E4C6-CF1D-B654-6C4A-D5867EC437E9}"/>
              </a:ext>
            </a:extLst>
          </p:cNvPr>
          <p:cNvPicPr>
            <a:picLocks noChangeAspect="1"/>
          </p:cNvPicPr>
          <p:nvPr userDrawn="1"/>
        </p:nvPicPr>
        <p:blipFill>
          <a:blip r:embed="rId309">
            <a:extLst>
              <a:ext uri="{96DAC541-7B7A-43D3-8B79-37D633B846F1}">
                <asvg:svgBlip xmlns:asvg="http://schemas.microsoft.com/office/drawing/2016/SVG/main" r:embed="rId310"/>
              </a:ext>
            </a:extLst>
          </a:blip>
          <a:stretch>
            <a:fillRect/>
          </a:stretch>
        </p:blipFill>
        <p:spPr>
          <a:xfrm>
            <a:off x="7461323" y="1180345"/>
            <a:ext cx="313200" cy="313200"/>
          </a:xfrm>
          <a:prstGeom prst="rect">
            <a:avLst/>
          </a:prstGeom>
        </p:spPr>
      </p:pic>
      <p:pic>
        <p:nvPicPr>
          <p:cNvPr id="196" name="그래픽 195" descr="도움말 단색으로 채워진">
            <a:extLst>
              <a:ext uri="{FF2B5EF4-FFF2-40B4-BE49-F238E27FC236}">
                <a16:creationId xmlns:a16="http://schemas.microsoft.com/office/drawing/2014/main" id="{9CB3225C-CA69-E59E-8EA3-A5119BC0F4DB}"/>
              </a:ext>
            </a:extLst>
          </p:cNvPr>
          <p:cNvPicPr>
            <a:picLocks noChangeAspect="1"/>
          </p:cNvPicPr>
          <p:nvPr userDrawn="1"/>
        </p:nvPicPr>
        <p:blipFill>
          <a:blip r:embed="rId311">
            <a:extLst>
              <a:ext uri="{96DAC541-7B7A-43D3-8B79-37D633B846F1}">
                <asvg:svgBlip xmlns:asvg="http://schemas.microsoft.com/office/drawing/2016/SVG/main" r:embed="rId312"/>
              </a:ext>
            </a:extLst>
          </a:blip>
          <a:stretch>
            <a:fillRect/>
          </a:stretch>
        </p:blipFill>
        <p:spPr>
          <a:xfrm>
            <a:off x="4110357" y="4030503"/>
            <a:ext cx="313200" cy="313200"/>
          </a:xfrm>
          <a:prstGeom prst="rect">
            <a:avLst/>
          </a:prstGeom>
        </p:spPr>
      </p:pic>
      <p:pic>
        <p:nvPicPr>
          <p:cNvPr id="197" name="그래픽 196" descr="도움말 윤곽선">
            <a:extLst>
              <a:ext uri="{FF2B5EF4-FFF2-40B4-BE49-F238E27FC236}">
                <a16:creationId xmlns:a16="http://schemas.microsoft.com/office/drawing/2014/main" id="{66F3714C-DC99-FDA4-68B5-9080B02414B9}"/>
              </a:ext>
            </a:extLst>
          </p:cNvPr>
          <p:cNvPicPr>
            <a:picLocks noChangeAspect="1"/>
          </p:cNvPicPr>
          <p:nvPr userDrawn="1"/>
        </p:nvPicPr>
        <p:blipFill>
          <a:blip r:embed="rId313">
            <a:extLst>
              <a:ext uri="{96DAC541-7B7A-43D3-8B79-37D633B846F1}">
                <asvg:svgBlip xmlns:asvg="http://schemas.microsoft.com/office/drawing/2016/SVG/main" r:embed="rId314"/>
              </a:ext>
            </a:extLst>
          </a:blip>
          <a:stretch>
            <a:fillRect/>
          </a:stretch>
        </p:blipFill>
        <p:spPr>
          <a:xfrm>
            <a:off x="3626587" y="4030503"/>
            <a:ext cx="313200" cy="313200"/>
          </a:xfrm>
          <a:prstGeom prst="rect">
            <a:avLst/>
          </a:prstGeom>
        </p:spPr>
      </p:pic>
      <p:pic>
        <p:nvPicPr>
          <p:cNvPr id="198" name="그래픽 197" descr="자극 물질 단색으로 채워진">
            <a:extLst>
              <a:ext uri="{FF2B5EF4-FFF2-40B4-BE49-F238E27FC236}">
                <a16:creationId xmlns:a16="http://schemas.microsoft.com/office/drawing/2014/main" id="{14767943-6CDF-9601-CD98-2E72D567F7E9}"/>
              </a:ext>
            </a:extLst>
          </p:cNvPr>
          <p:cNvPicPr>
            <a:picLocks noChangeAspect="1"/>
          </p:cNvPicPr>
          <p:nvPr userDrawn="1"/>
        </p:nvPicPr>
        <p:blipFill>
          <a:blip r:embed="rId315">
            <a:extLst>
              <a:ext uri="{96DAC541-7B7A-43D3-8B79-37D633B846F1}">
                <asvg:svgBlip xmlns:asvg="http://schemas.microsoft.com/office/drawing/2016/SVG/main" r:embed="rId316"/>
              </a:ext>
            </a:extLst>
          </a:blip>
          <a:stretch>
            <a:fillRect/>
          </a:stretch>
        </p:blipFill>
        <p:spPr>
          <a:xfrm>
            <a:off x="4142210" y="2989228"/>
            <a:ext cx="313200" cy="313200"/>
          </a:xfrm>
          <a:prstGeom prst="rect">
            <a:avLst/>
          </a:prstGeom>
        </p:spPr>
      </p:pic>
      <p:pic>
        <p:nvPicPr>
          <p:cNvPr id="199" name="그래픽 198" descr="자극 물질 윤곽선">
            <a:extLst>
              <a:ext uri="{FF2B5EF4-FFF2-40B4-BE49-F238E27FC236}">
                <a16:creationId xmlns:a16="http://schemas.microsoft.com/office/drawing/2014/main" id="{B3C3332E-2A7B-017D-EBD2-43813B69172D}"/>
              </a:ext>
            </a:extLst>
          </p:cNvPr>
          <p:cNvPicPr>
            <a:picLocks noChangeAspect="1"/>
          </p:cNvPicPr>
          <p:nvPr userDrawn="1"/>
        </p:nvPicPr>
        <p:blipFill>
          <a:blip r:embed="rId317">
            <a:extLst>
              <a:ext uri="{96DAC541-7B7A-43D3-8B79-37D633B846F1}">
                <asvg:svgBlip xmlns:asvg="http://schemas.microsoft.com/office/drawing/2016/SVG/main" r:embed="rId318"/>
              </a:ext>
            </a:extLst>
          </a:blip>
          <a:stretch>
            <a:fillRect/>
          </a:stretch>
        </p:blipFill>
        <p:spPr>
          <a:xfrm>
            <a:off x="3606161" y="2989228"/>
            <a:ext cx="313200" cy="313200"/>
          </a:xfrm>
          <a:prstGeom prst="rect">
            <a:avLst/>
          </a:prstGeom>
        </p:spPr>
      </p:pic>
      <p:pic>
        <p:nvPicPr>
          <p:cNvPr id="200" name="그래픽 199" descr="별 3개 평점 단색으로 채워진">
            <a:extLst>
              <a:ext uri="{FF2B5EF4-FFF2-40B4-BE49-F238E27FC236}">
                <a16:creationId xmlns:a16="http://schemas.microsoft.com/office/drawing/2014/main" id="{8BCA7886-52A7-B887-28DC-E6C5D42A8833}"/>
              </a:ext>
            </a:extLst>
          </p:cNvPr>
          <p:cNvPicPr>
            <a:picLocks noChangeAspect="1"/>
          </p:cNvPicPr>
          <p:nvPr userDrawn="1"/>
        </p:nvPicPr>
        <p:blipFill>
          <a:blip r:embed="rId319">
            <a:extLst>
              <a:ext uri="{96DAC541-7B7A-43D3-8B79-37D633B846F1}">
                <asvg:svgBlip xmlns:asvg="http://schemas.microsoft.com/office/drawing/2016/SVG/main" r:embed="rId320"/>
              </a:ext>
            </a:extLst>
          </a:blip>
          <a:stretch>
            <a:fillRect/>
          </a:stretch>
        </p:blipFill>
        <p:spPr>
          <a:xfrm>
            <a:off x="7847886" y="1180345"/>
            <a:ext cx="313200" cy="313200"/>
          </a:xfrm>
          <a:prstGeom prst="rect">
            <a:avLst/>
          </a:prstGeom>
        </p:spPr>
      </p:pic>
      <p:pic>
        <p:nvPicPr>
          <p:cNvPr id="201" name="그래픽 200" descr="별 3개 평점 윤곽선">
            <a:extLst>
              <a:ext uri="{FF2B5EF4-FFF2-40B4-BE49-F238E27FC236}">
                <a16:creationId xmlns:a16="http://schemas.microsoft.com/office/drawing/2014/main" id="{220E7C9A-832B-4877-1AB5-670A90051080}"/>
              </a:ext>
            </a:extLst>
          </p:cNvPr>
          <p:cNvPicPr>
            <a:picLocks noChangeAspect="1"/>
          </p:cNvPicPr>
          <p:nvPr userDrawn="1"/>
        </p:nvPicPr>
        <p:blipFill>
          <a:blip r:embed="rId321">
            <a:extLst>
              <a:ext uri="{96DAC541-7B7A-43D3-8B79-37D633B846F1}">
                <asvg:svgBlip xmlns:asvg="http://schemas.microsoft.com/office/drawing/2016/SVG/main" r:embed="rId322"/>
              </a:ext>
            </a:extLst>
          </a:blip>
          <a:stretch>
            <a:fillRect/>
          </a:stretch>
        </p:blipFill>
        <p:spPr>
          <a:xfrm>
            <a:off x="8234449" y="1180345"/>
            <a:ext cx="313200" cy="313200"/>
          </a:xfrm>
          <a:prstGeom prst="rect">
            <a:avLst/>
          </a:prstGeom>
        </p:spPr>
      </p:pic>
      <p:pic>
        <p:nvPicPr>
          <p:cNvPr id="202" name="그래픽 201" descr="엄지손가락 내리기 단색으로 채워진">
            <a:extLst>
              <a:ext uri="{FF2B5EF4-FFF2-40B4-BE49-F238E27FC236}">
                <a16:creationId xmlns:a16="http://schemas.microsoft.com/office/drawing/2014/main" id="{CE6DC7CD-CCD2-A228-E5DD-5DC0E929B499}"/>
              </a:ext>
            </a:extLst>
          </p:cNvPr>
          <p:cNvPicPr>
            <a:picLocks noChangeAspect="1"/>
          </p:cNvPicPr>
          <p:nvPr userDrawn="1"/>
        </p:nvPicPr>
        <p:blipFill>
          <a:blip r:embed="rId323">
            <a:extLst>
              <a:ext uri="{96DAC541-7B7A-43D3-8B79-37D633B846F1}">
                <asvg:svgBlip xmlns:asvg="http://schemas.microsoft.com/office/drawing/2016/SVG/main" r:embed="rId324"/>
              </a:ext>
            </a:extLst>
          </a:blip>
          <a:stretch>
            <a:fillRect/>
          </a:stretch>
        </p:blipFill>
        <p:spPr>
          <a:xfrm>
            <a:off x="4095107" y="5595302"/>
            <a:ext cx="313200" cy="313200"/>
          </a:xfrm>
          <a:prstGeom prst="rect">
            <a:avLst/>
          </a:prstGeom>
        </p:spPr>
      </p:pic>
      <p:pic>
        <p:nvPicPr>
          <p:cNvPr id="203" name="그래픽 202" descr="서류 가방 단색으로 채워진">
            <a:extLst>
              <a:ext uri="{FF2B5EF4-FFF2-40B4-BE49-F238E27FC236}">
                <a16:creationId xmlns:a16="http://schemas.microsoft.com/office/drawing/2014/main" id="{ACD61C48-BD1E-A613-273C-C2676982DD08}"/>
              </a:ext>
            </a:extLst>
          </p:cNvPr>
          <p:cNvPicPr>
            <a:picLocks noChangeAspect="1"/>
          </p:cNvPicPr>
          <p:nvPr userDrawn="1"/>
        </p:nvPicPr>
        <p:blipFill>
          <a:blip r:embed="rId325">
            <a:extLst>
              <a:ext uri="{96DAC541-7B7A-43D3-8B79-37D633B846F1}">
                <asvg:svgBlip xmlns:asvg="http://schemas.microsoft.com/office/drawing/2016/SVG/main" r:embed="rId326"/>
              </a:ext>
            </a:extLst>
          </a:blip>
          <a:stretch>
            <a:fillRect/>
          </a:stretch>
        </p:blipFill>
        <p:spPr>
          <a:xfrm>
            <a:off x="9475593" y="3025970"/>
            <a:ext cx="313200" cy="313200"/>
          </a:xfrm>
          <a:prstGeom prst="rect">
            <a:avLst/>
          </a:prstGeom>
        </p:spPr>
      </p:pic>
      <p:pic>
        <p:nvPicPr>
          <p:cNvPr id="204" name="그래픽 203" descr="활짝 웃는 얼굴(윤곽선) 단색으로 채워진">
            <a:extLst>
              <a:ext uri="{FF2B5EF4-FFF2-40B4-BE49-F238E27FC236}">
                <a16:creationId xmlns:a16="http://schemas.microsoft.com/office/drawing/2014/main" id="{F1241877-F9B7-802B-CDD1-2B54B986155D}"/>
              </a:ext>
            </a:extLst>
          </p:cNvPr>
          <p:cNvPicPr>
            <a:picLocks noChangeAspect="1"/>
          </p:cNvPicPr>
          <p:nvPr userDrawn="1"/>
        </p:nvPicPr>
        <p:blipFill>
          <a:blip r:embed="rId327">
            <a:extLst>
              <a:ext uri="{96DAC541-7B7A-43D3-8B79-37D633B846F1}">
                <asvg:svgBlip xmlns:asvg="http://schemas.microsoft.com/office/drawing/2016/SVG/main" r:embed="rId328"/>
              </a:ext>
            </a:extLst>
          </a:blip>
          <a:stretch>
            <a:fillRect/>
          </a:stretch>
        </p:blipFill>
        <p:spPr>
          <a:xfrm>
            <a:off x="5915071" y="1180345"/>
            <a:ext cx="313200" cy="313200"/>
          </a:xfrm>
          <a:prstGeom prst="rect">
            <a:avLst/>
          </a:prstGeom>
        </p:spPr>
      </p:pic>
      <p:pic>
        <p:nvPicPr>
          <p:cNvPr id="205" name="그래픽 204" descr="웃는 얼굴(윤곽선) 단색으로 채워진">
            <a:extLst>
              <a:ext uri="{FF2B5EF4-FFF2-40B4-BE49-F238E27FC236}">
                <a16:creationId xmlns:a16="http://schemas.microsoft.com/office/drawing/2014/main" id="{E271F7CA-7E9B-C48D-30BA-254AF3A4F1D5}"/>
              </a:ext>
            </a:extLst>
          </p:cNvPr>
          <p:cNvPicPr>
            <a:picLocks noChangeAspect="1"/>
          </p:cNvPicPr>
          <p:nvPr userDrawn="1"/>
        </p:nvPicPr>
        <p:blipFill>
          <a:blip r:embed="rId329">
            <a:extLst>
              <a:ext uri="{96DAC541-7B7A-43D3-8B79-37D633B846F1}">
                <asvg:svgBlip xmlns:asvg="http://schemas.microsoft.com/office/drawing/2016/SVG/main" r:embed="rId330"/>
              </a:ext>
            </a:extLst>
          </a:blip>
          <a:stretch>
            <a:fillRect/>
          </a:stretch>
        </p:blipFill>
        <p:spPr>
          <a:xfrm>
            <a:off x="7074760" y="1180345"/>
            <a:ext cx="313200" cy="313200"/>
          </a:xfrm>
          <a:prstGeom prst="rect">
            <a:avLst/>
          </a:prstGeom>
        </p:spPr>
      </p:pic>
      <p:pic>
        <p:nvPicPr>
          <p:cNvPr id="206" name="그래픽 205" descr="사랑에 빠진 얼굴(윤곽선) 단색으로 채워진">
            <a:extLst>
              <a:ext uri="{FF2B5EF4-FFF2-40B4-BE49-F238E27FC236}">
                <a16:creationId xmlns:a16="http://schemas.microsoft.com/office/drawing/2014/main" id="{B061F1D5-F289-3402-C818-1A25C18A5146}"/>
              </a:ext>
            </a:extLst>
          </p:cNvPr>
          <p:cNvPicPr>
            <a:picLocks noChangeAspect="1"/>
          </p:cNvPicPr>
          <p:nvPr userDrawn="1"/>
        </p:nvPicPr>
        <p:blipFill>
          <a:blip r:embed="rId331">
            <a:extLst>
              <a:ext uri="{96DAC541-7B7A-43D3-8B79-37D633B846F1}">
                <asvg:svgBlip xmlns:asvg="http://schemas.microsoft.com/office/drawing/2016/SVG/main" r:embed="rId332"/>
              </a:ext>
            </a:extLst>
          </a:blip>
          <a:stretch>
            <a:fillRect/>
          </a:stretch>
        </p:blipFill>
        <p:spPr>
          <a:xfrm>
            <a:off x="6301634" y="1180345"/>
            <a:ext cx="313200" cy="313200"/>
          </a:xfrm>
          <a:prstGeom prst="rect">
            <a:avLst/>
          </a:prstGeom>
        </p:spPr>
      </p:pic>
      <p:pic>
        <p:nvPicPr>
          <p:cNvPr id="207" name="그래픽 206" descr="놀란 얼굴(윤곽선) 단색으로 채워진">
            <a:extLst>
              <a:ext uri="{FF2B5EF4-FFF2-40B4-BE49-F238E27FC236}">
                <a16:creationId xmlns:a16="http://schemas.microsoft.com/office/drawing/2014/main" id="{650E01E8-45B0-98C4-46C7-F7CC021FCDCE}"/>
              </a:ext>
            </a:extLst>
          </p:cNvPr>
          <p:cNvPicPr>
            <a:picLocks noChangeAspect="1"/>
          </p:cNvPicPr>
          <p:nvPr userDrawn="1"/>
        </p:nvPicPr>
        <p:blipFill>
          <a:blip r:embed="rId333">
            <a:extLst>
              <a:ext uri="{96DAC541-7B7A-43D3-8B79-37D633B846F1}">
                <asvg:svgBlip xmlns:asvg="http://schemas.microsoft.com/office/drawing/2016/SVG/main" r:embed="rId334"/>
              </a:ext>
            </a:extLst>
          </a:blip>
          <a:stretch>
            <a:fillRect/>
          </a:stretch>
        </p:blipFill>
        <p:spPr>
          <a:xfrm>
            <a:off x="6688197" y="1180345"/>
            <a:ext cx="313200" cy="313200"/>
          </a:xfrm>
          <a:prstGeom prst="rect">
            <a:avLst/>
          </a:prstGeom>
        </p:spPr>
      </p:pic>
      <p:pic>
        <p:nvPicPr>
          <p:cNvPr id="208" name="그래픽 207" descr="봉투 단색으로 채워진">
            <a:extLst>
              <a:ext uri="{FF2B5EF4-FFF2-40B4-BE49-F238E27FC236}">
                <a16:creationId xmlns:a16="http://schemas.microsoft.com/office/drawing/2014/main" id="{B58C69B3-A95B-960D-02A5-8FF66A7100F4}"/>
              </a:ext>
            </a:extLst>
          </p:cNvPr>
          <p:cNvPicPr>
            <a:picLocks noChangeAspect="1"/>
          </p:cNvPicPr>
          <p:nvPr userDrawn="1"/>
        </p:nvPicPr>
        <p:blipFill>
          <a:blip r:embed="rId335">
            <a:extLst>
              <a:ext uri="{96DAC541-7B7A-43D3-8B79-37D633B846F1}">
                <asvg:svgBlip xmlns:asvg="http://schemas.microsoft.com/office/drawing/2016/SVG/main" r:embed="rId336"/>
              </a:ext>
            </a:extLst>
          </a:blip>
          <a:stretch>
            <a:fillRect/>
          </a:stretch>
        </p:blipFill>
        <p:spPr>
          <a:xfrm>
            <a:off x="5915071" y="4262695"/>
            <a:ext cx="313200" cy="313200"/>
          </a:xfrm>
          <a:prstGeom prst="rect">
            <a:avLst/>
          </a:prstGeom>
        </p:spPr>
      </p:pic>
      <p:pic>
        <p:nvPicPr>
          <p:cNvPr id="209" name="그래픽 208" descr="무선 마이크 윤곽선">
            <a:extLst>
              <a:ext uri="{FF2B5EF4-FFF2-40B4-BE49-F238E27FC236}">
                <a16:creationId xmlns:a16="http://schemas.microsoft.com/office/drawing/2014/main" id="{76D7DAA8-92F4-4050-140C-B77CC25663D0}"/>
              </a:ext>
            </a:extLst>
          </p:cNvPr>
          <p:cNvPicPr>
            <a:picLocks noChangeAspect="1"/>
          </p:cNvPicPr>
          <p:nvPr userDrawn="1"/>
        </p:nvPicPr>
        <p:blipFill>
          <a:blip r:embed="rId337">
            <a:extLst>
              <a:ext uri="{96DAC541-7B7A-43D3-8B79-37D633B846F1}">
                <asvg:svgBlip xmlns:asvg="http://schemas.microsoft.com/office/drawing/2016/SVG/main" r:embed="rId338"/>
              </a:ext>
            </a:extLst>
          </a:blip>
          <a:stretch>
            <a:fillRect/>
          </a:stretch>
        </p:blipFill>
        <p:spPr>
          <a:xfrm>
            <a:off x="10502979" y="4298917"/>
            <a:ext cx="240756" cy="240756"/>
          </a:xfrm>
          <a:prstGeom prst="rect">
            <a:avLst/>
          </a:prstGeom>
        </p:spPr>
      </p:pic>
      <p:pic>
        <p:nvPicPr>
          <p:cNvPr id="210" name="그래픽 209" descr="평점 윤곽선">
            <a:extLst>
              <a:ext uri="{FF2B5EF4-FFF2-40B4-BE49-F238E27FC236}">
                <a16:creationId xmlns:a16="http://schemas.microsoft.com/office/drawing/2014/main" id="{1C9A1DF1-FBCB-D420-AFB4-CE728C03F1D6}"/>
              </a:ext>
            </a:extLst>
          </p:cNvPr>
          <p:cNvPicPr>
            <a:picLocks noChangeAspect="1"/>
          </p:cNvPicPr>
          <p:nvPr userDrawn="1"/>
        </p:nvPicPr>
        <p:blipFill>
          <a:blip r:embed="rId339">
            <a:extLst>
              <a:ext uri="{96DAC541-7B7A-43D3-8B79-37D633B846F1}">
                <asvg:svgBlip xmlns:asvg="http://schemas.microsoft.com/office/drawing/2016/SVG/main" r:embed="rId340"/>
              </a:ext>
            </a:extLst>
          </a:blip>
          <a:stretch>
            <a:fillRect/>
          </a:stretch>
        </p:blipFill>
        <p:spPr>
          <a:xfrm>
            <a:off x="6320399" y="4262695"/>
            <a:ext cx="313200" cy="313200"/>
          </a:xfrm>
          <a:prstGeom prst="rect">
            <a:avLst/>
          </a:prstGeom>
        </p:spPr>
      </p:pic>
      <p:pic>
        <p:nvPicPr>
          <p:cNvPr id="211" name="그래픽 210" descr="수신기 단색으로 채워진">
            <a:extLst>
              <a:ext uri="{FF2B5EF4-FFF2-40B4-BE49-F238E27FC236}">
                <a16:creationId xmlns:a16="http://schemas.microsoft.com/office/drawing/2014/main" id="{1FE1A693-29FE-7D0D-5770-33D2598AD21C}"/>
              </a:ext>
            </a:extLst>
          </p:cNvPr>
          <p:cNvPicPr>
            <a:picLocks noChangeAspect="1"/>
          </p:cNvPicPr>
          <p:nvPr userDrawn="1"/>
        </p:nvPicPr>
        <p:blipFill>
          <a:blip r:embed="rId341">
            <a:extLst>
              <a:ext uri="{96DAC541-7B7A-43D3-8B79-37D633B846F1}">
                <asvg:svgBlip xmlns:asvg="http://schemas.microsoft.com/office/drawing/2016/SVG/main" r:embed="rId342"/>
              </a:ext>
            </a:extLst>
          </a:blip>
          <a:stretch>
            <a:fillRect/>
          </a:stretch>
        </p:blipFill>
        <p:spPr>
          <a:xfrm>
            <a:off x="9286995" y="4262695"/>
            <a:ext cx="313200" cy="313200"/>
          </a:xfrm>
          <a:prstGeom prst="rect">
            <a:avLst/>
          </a:prstGeom>
        </p:spPr>
      </p:pic>
      <p:pic>
        <p:nvPicPr>
          <p:cNvPr id="212" name="그래픽 211" descr="보내다 단색으로 채워진">
            <a:extLst>
              <a:ext uri="{FF2B5EF4-FFF2-40B4-BE49-F238E27FC236}">
                <a16:creationId xmlns:a16="http://schemas.microsoft.com/office/drawing/2014/main" id="{0DF0BEBF-715A-50BE-33DA-5B8B26A39DDA}"/>
              </a:ext>
            </a:extLst>
          </p:cNvPr>
          <p:cNvPicPr>
            <a:picLocks noChangeAspect="1"/>
          </p:cNvPicPr>
          <p:nvPr userDrawn="1"/>
        </p:nvPicPr>
        <p:blipFill>
          <a:blip r:embed="rId343">
            <a:extLst>
              <a:ext uri="{96DAC541-7B7A-43D3-8B79-37D633B846F1}">
                <asvg:svgBlip xmlns:asvg="http://schemas.microsoft.com/office/drawing/2016/SVG/main" r:embed="rId344"/>
              </a:ext>
            </a:extLst>
          </a:blip>
          <a:stretch>
            <a:fillRect/>
          </a:stretch>
        </p:blipFill>
        <p:spPr>
          <a:xfrm>
            <a:off x="9692323" y="4262695"/>
            <a:ext cx="313200" cy="313200"/>
          </a:xfrm>
          <a:prstGeom prst="rect">
            <a:avLst/>
          </a:prstGeom>
        </p:spPr>
      </p:pic>
      <p:pic>
        <p:nvPicPr>
          <p:cNvPr id="213" name="그래픽 212" descr="말풍선 윤곽선">
            <a:extLst>
              <a:ext uri="{FF2B5EF4-FFF2-40B4-BE49-F238E27FC236}">
                <a16:creationId xmlns:a16="http://schemas.microsoft.com/office/drawing/2014/main" id="{75009948-6086-50DE-9EE1-0019940E673D}"/>
              </a:ext>
            </a:extLst>
          </p:cNvPr>
          <p:cNvPicPr>
            <a:picLocks noChangeAspect="1"/>
          </p:cNvPicPr>
          <p:nvPr userDrawn="1"/>
        </p:nvPicPr>
        <p:blipFill>
          <a:blip r:embed="rId345">
            <a:extLst>
              <a:ext uri="{96DAC541-7B7A-43D3-8B79-37D633B846F1}">
                <asvg:svgBlip xmlns:asvg="http://schemas.microsoft.com/office/drawing/2016/SVG/main" r:embed="rId346"/>
              </a:ext>
            </a:extLst>
          </a:blip>
          <a:stretch>
            <a:fillRect/>
          </a:stretch>
        </p:blipFill>
        <p:spPr>
          <a:xfrm>
            <a:off x="10097651" y="4262695"/>
            <a:ext cx="313200" cy="313200"/>
          </a:xfrm>
          <a:prstGeom prst="rect">
            <a:avLst/>
          </a:prstGeom>
        </p:spPr>
      </p:pic>
      <p:pic>
        <p:nvPicPr>
          <p:cNvPr id="214" name="그래픽 213" descr="이사회 윤곽선">
            <a:extLst>
              <a:ext uri="{FF2B5EF4-FFF2-40B4-BE49-F238E27FC236}">
                <a16:creationId xmlns:a16="http://schemas.microsoft.com/office/drawing/2014/main" id="{72085BEF-9795-223B-BA2C-A92DA07ADA9B}"/>
              </a:ext>
            </a:extLst>
          </p:cNvPr>
          <p:cNvPicPr>
            <a:picLocks noChangeAspect="1"/>
          </p:cNvPicPr>
          <p:nvPr userDrawn="1"/>
        </p:nvPicPr>
        <p:blipFill>
          <a:blip r:embed="rId347">
            <a:extLst>
              <a:ext uri="{96DAC541-7B7A-43D3-8B79-37D633B846F1}">
                <asvg:svgBlip xmlns:asvg="http://schemas.microsoft.com/office/drawing/2016/SVG/main" r:embed="rId348"/>
              </a:ext>
            </a:extLst>
          </a:blip>
          <a:stretch>
            <a:fillRect/>
          </a:stretch>
        </p:blipFill>
        <p:spPr>
          <a:xfrm>
            <a:off x="5915071" y="5033269"/>
            <a:ext cx="313200" cy="313200"/>
          </a:xfrm>
          <a:prstGeom prst="rect">
            <a:avLst/>
          </a:prstGeom>
        </p:spPr>
      </p:pic>
      <p:pic>
        <p:nvPicPr>
          <p:cNvPr id="215" name="그래픽 214" descr="서류 가방 윤곽선">
            <a:extLst>
              <a:ext uri="{FF2B5EF4-FFF2-40B4-BE49-F238E27FC236}">
                <a16:creationId xmlns:a16="http://schemas.microsoft.com/office/drawing/2014/main" id="{306E08CB-65B7-10B1-BADA-C73CA08ED9AC}"/>
              </a:ext>
            </a:extLst>
          </p:cNvPr>
          <p:cNvPicPr>
            <a:picLocks noChangeAspect="1"/>
          </p:cNvPicPr>
          <p:nvPr userDrawn="1"/>
        </p:nvPicPr>
        <p:blipFill>
          <a:blip r:embed="rId349">
            <a:extLst>
              <a:ext uri="{96DAC541-7B7A-43D3-8B79-37D633B846F1}">
                <asvg:svgBlip xmlns:asvg="http://schemas.microsoft.com/office/drawing/2016/SVG/main" r:embed="rId350"/>
              </a:ext>
            </a:extLst>
          </a:blip>
          <a:stretch>
            <a:fillRect/>
          </a:stretch>
        </p:blipFill>
        <p:spPr>
          <a:xfrm>
            <a:off x="6250840" y="5033269"/>
            <a:ext cx="313200" cy="313200"/>
          </a:xfrm>
          <a:prstGeom prst="rect">
            <a:avLst/>
          </a:prstGeom>
        </p:spPr>
      </p:pic>
      <p:pic>
        <p:nvPicPr>
          <p:cNvPr id="216" name="그래픽 215" descr="사원증 윤곽선">
            <a:extLst>
              <a:ext uri="{FF2B5EF4-FFF2-40B4-BE49-F238E27FC236}">
                <a16:creationId xmlns:a16="http://schemas.microsoft.com/office/drawing/2014/main" id="{27487445-55EA-D631-2F63-F0C70BE56144}"/>
              </a:ext>
            </a:extLst>
          </p:cNvPr>
          <p:cNvPicPr>
            <a:picLocks noChangeAspect="1"/>
          </p:cNvPicPr>
          <p:nvPr userDrawn="1"/>
        </p:nvPicPr>
        <p:blipFill>
          <a:blip r:embed="rId351">
            <a:extLst>
              <a:ext uri="{96DAC541-7B7A-43D3-8B79-37D633B846F1}">
                <asvg:svgBlip xmlns:asvg="http://schemas.microsoft.com/office/drawing/2016/SVG/main" r:embed="rId352"/>
              </a:ext>
            </a:extLst>
          </a:blip>
          <a:stretch>
            <a:fillRect/>
          </a:stretch>
        </p:blipFill>
        <p:spPr>
          <a:xfrm>
            <a:off x="6599301" y="5033269"/>
            <a:ext cx="313200" cy="313200"/>
          </a:xfrm>
          <a:prstGeom prst="rect">
            <a:avLst/>
          </a:prstGeom>
        </p:spPr>
      </p:pic>
      <p:pic>
        <p:nvPicPr>
          <p:cNvPr id="217" name="그래픽 216" descr="플립 달력 단색으로 채워진">
            <a:extLst>
              <a:ext uri="{FF2B5EF4-FFF2-40B4-BE49-F238E27FC236}">
                <a16:creationId xmlns:a16="http://schemas.microsoft.com/office/drawing/2014/main" id="{4BE5783D-DC29-2EF0-E9AE-CC1DB022B891}"/>
              </a:ext>
            </a:extLst>
          </p:cNvPr>
          <p:cNvPicPr>
            <a:picLocks noChangeAspect="1"/>
          </p:cNvPicPr>
          <p:nvPr userDrawn="1"/>
        </p:nvPicPr>
        <p:blipFill>
          <a:blip r:embed="rId353">
            <a:extLst>
              <a:ext uri="{96DAC541-7B7A-43D3-8B79-37D633B846F1}">
                <asvg:svgBlip xmlns:asvg="http://schemas.microsoft.com/office/drawing/2016/SVG/main" r:embed="rId354"/>
              </a:ext>
            </a:extLst>
          </a:blip>
          <a:stretch>
            <a:fillRect/>
          </a:stretch>
        </p:blipFill>
        <p:spPr>
          <a:xfrm>
            <a:off x="6947762" y="5033269"/>
            <a:ext cx="313200" cy="313200"/>
          </a:xfrm>
          <a:prstGeom prst="rect">
            <a:avLst/>
          </a:prstGeom>
        </p:spPr>
      </p:pic>
      <p:pic>
        <p:nvPicPr>
          <p:cNvPr id="218" name="그래픽 217" descr="폴더 윤곽선">
            <a:extLst>
              <a:ext uri="{FF2B5EF4-FFF2-40B4-BE49-F238E27FC236}">
                <a16:creationId xmlns:a16="http://schemas.microsoft.com/office/drawing/2014/main" id="{5E7C35AA-FBD3-E68E-AF52-7471B5D50952}"/>
              </a:ext>
            </a:extLst>
          </p:cNvPr>
          <p:cNvPicPr>
            <a:picLocks noChangeAspect="1"/>
          </p:cNvPicPr>
          <p:nvPr userDrawn="1"/>
        </p:nvPicPr>
        <p:blipFill>
          <a:blip r:embed="rId355">
            <a:extLst>
              <a:ext uri="{96DAC541-7B7A-43D3-8B79-37D633B846F1}">
                <asvg:svgBlip xmlns:asvg="http://schemas.microsoft.com/office/drawing/2016/SVG/main" r:embed="rId356"/>
              </a:ext>
            </a:extLst>
          </a:blip>
          <a:stretch>
            <a:fillRect/>
          </a:stretch>
        </p:blipFill>
        <p:spPr>
          <a:xfrm>
            <a:off x="7296223" y="5033269"/>
            <a:ext cx="313200" cy="313200"/>
          </a:xfrm>
          <a:prstGeom prst="rect">
            <a:avLst/>
          </a:prstGeom>
        </p:spPr>
      </p:pic>
      <p:pic>
        <p:nvPicPr>
          <p:cNvPr id="219" name="그래픽 218" descr="월 단위 달력 윤곽선">
            <a:extLst>
              <a:ext uri="{FF2B5EF4-FFF2-40B4-BE49-F238E27FC236}">
                <a16:creationId xmlns:a16="http://schemas.microsoft.com/office/drawing/2014/main" id="{D2E84B5B-F6D5-7ADC-E242-54B21106B234}"/>
              </a:ext>
            </a:extLst>
          </p:cNvPr>
          <p:cNvPicPr>
            <a:picLocks noChangeAspect="1"/>
          </p:cNvPicPr>
          <p:nvPr userDrawn="1"/>
        </p:nvPicPr>
        <p:blipFill>
          <a:blip r:embed="rId357">
            <a:extLst>
              <a:ext uri="{96DAC541-7B7A-43D3-8B79-37D633B846F1}">
                <asvg:svgBlip xmlns:asvg="http://schemas.microsoft.com/office/drawing/2016/SVG/main" r:embed="rId358"/>
              </a:ext>
            </a:extLst>
          </a:blip>
          <a:stretch>
            <a:fillRect/>
          </a:stretch>
        </p:blipFill>
        <p:spPr>
          <a:xfrm>
            <a:off x="7644684" y="5033269"/>
            <a:ext cx="313200" cy="313200"/>
          </a:xfrm>
          <a:prstGeom prst="rect">
            <a:avLst/>
          </a:prstGeom>
        </p:spPr>
      </p:pic>
      <p:pic>
        <p:nvPicPr>
          <p:cNvPr id="220" name="그래픽 219" descr="열린 폴더 단색으로 채워진">
            <a:extLst>
              <a:ext uri="{FF2B5EF4-FFF2-40B4-BE49-F238E27FC236}">
                <a16:creationId xmlns:a16="http://schemas.microsoft.com/office/drawing/2014/main" id="{A767A3CB-FB0A-511F-4B64-363546840CA8}"/>
              </a:ext>
            </a:extLst>
          </p:cNvPr>
          <p:cNvPicPr>
            <a:picLocks noChangeAspect="1"/>
          </p:cNvPicPr>
          <p:nvPr userDrawn="1"/>
        </p:nvPicPr>
        <p:blipFill>
          <a:blip r:embed="rId359">
            <a:extLst>
              <a:ext uri="{96DAC541-7B7A-43D3-8B79-37D633B846F1}">
                <asvg:svgBlip xmlns:asvg="http://schemas.microsoft.com/office/drawing/2016/SVG/main" r:embed="rId360"/>
              </a:ext>
            </a:extLst>
          </a:blip>
          <a:stretch>
            <a:fillRect/>
          </a:stretch>
        </p:blipFill>
        <p:spPr>
          <a:xfrm>
            <a:off x="7993145" y="5033269"/>
            <a:ext cx="313200" cy="313200"/>
          </a:xfrm>
          <a:prstGeom prst="rect">
            <a:avLst/>
          </a:prstGeom>
        </p:spPr>
      </p:pic>
      <p:pic>
        <p:nvPicPr>
          <p:cNvPr id="221" name="그래픽 220" descr="종이 클립 단색으로 채워진">
            <a:extLst>
              <a:ext uri="{FF2B5EF4-FFF2-40B4-BE49-F238E27FC236}">
                <a16:creationId xmlns:a16="http://schemas.microsoft.com/office/drawing/2014/main" id="{9911DD60-FD4E-C14C-CDD8-3C83C410F6C3}"/>
              </a:ext>
            </a:extLst>
          </p:cNvPr>
          <p:cNvPicPr>
            <a:picLocks noChangeAspect="1"/>
          </p:cNvPicPr>
          <p:nvPr userDrawn="1"/>
        </p:nvPicPr>
        <p:blipFill>
          <a:blip r:embed="rId361">
            <a:extLst>
              <a:ext uri="{96DAC541-7B7A-43D3-8B79-37D633B846F1}">
                <asvg:svgBlip xmlns:asvg="http://schemas.microsoft.com/office/drawing/2016/SVG/main" r:embed="rId362"/>
              </a:ext>
            </a:extLst>
          </a:blip>
          <a:stretch>
            <a:fillRect/>
          </a:stretch>
        </p:blipFill>
        <p:spPr>
          <a:xfrm>
            <a:off x="8341606" y="5033269"/>
            <a:ext cx="313200" cy="313200"/>
          </a:xfrm>
          <a:prstGeom prst="rect">
            <a:avLst/>
          </a:prstGeom>
        </p:spPr>
      </p:pic>
      <p:pic>
        <p:nvPicPr>
          <p:cNvPr id="222" name="그래픽 221" descr="펜 단색으로 채워진">
            <a:extLst>
              <a:ext uri="{FF2B5EF4-FFF2-40B4-BE49-F238E27FC236}">
                <a16:creationId xmlns:a16="http://schemas.microsoft.com/office/drawing/2014/main" id="{E3A9E544-9923-FF20-9224-ADD76BBAC355}"/>
              </a:ext>
            </a:extLst>
          </p:cNvPr>
          <p:cNvPicPr>
            <a:picLocks noChangeAspect="1"/>
          </p:cNvPicPr>
          <p:nvPr userDrawn="1"/>
        </p:nvPicPr>
        <p:blipFill>
          <a:blip r:embed="rId363">
            <a:extLst>
              <a:ext uri="{96DAC541-7B7A-43D3-8B79-37D633B846F1}">
                <asvg:svgBlip xmlns:asvg="http://schemas.microsoft.com/office/drawing/2016/SVG/main" r:embed="rId364"/>
              </a:ext>
            </a:extLst>
          </a:blip>
          <a:stretch>
            <a:fillRect/>
          </a:stretch>
        </p:blipFill>
        <p:spPr>
          <a:xfrm>
            <a:off x="8690067" y="5033269"/>
            <a:ext cx="313200" cy="313200"/>
          </a:xfrm>
          <a:prstGeom prst="rect">
            <a:avLst/>
          </a:prstGeom>
        </p:spPr>
      </p:pic>
      <p:pic>
        <p:nvPicPr>
          <p:cNvPr id="223" name="그래픽 222" descr="포스트잇 3 단색으로 채워진">
            <a:extLst>
              <a:ext uri="{FF2B5EF4-FFF2-40B4-BE49-F238E27FC236}">
                <a16:creationId xmlns:a16="http://schemas.microsoft.com/office/drawing/2014/main" id="{FF542C98-42C9-9D90-BBDB-AEEA439378A8}"/>
              </a:ext>
            </a:extLst>
          </p:cNvPr>
          <p:cNvPicPr>
            <a:picLocks noChangeAspect="1"/>
          </p:cNvPicPr>
          <p:nvPr userDrawn="1"/>
        </p:nvPicPr>
        <p:blipFill>
          <a:blip r:embed="rId365">
            <a:extLst>
              <a:ext uri="{96DAC541-7B7A-43D3-8B79-37D633B846F1}">
                <asvg:svgBlip xmlns:asvg="http://schemas.microsoft.com/office/drawing/2016/SVG/main" r:embed="rId366"/>
              </a:ext>
            </a:extLst>
          </a:blip>
          <a:stretch>
            <a:fillRect/>
          </a:stretch>
        </p:blipFill>
        <p:spPr>
          <a:xfrm>
            <a:off x="9038528" y="5033269"/>
            <a:ext cx="313200" cy="313200"/>
          </a:xfrm>
          <a:prstGeom prst="rect">
            <a:avLst/>
          </a:prstGeom>
        </p:spPr>
      </p:pic>
      <p:pic>
        <p:nvPicPr>
          <p:cNvPr id="224" name="그래픽 223" descr="도구 단색으로 채워진">
            <a:extLst>
              <a:ext uri="{FF2B5EF4-FFF2-40B4-BE49-F238E27FC236}">
                <a16:creationId xmlns:a16="http://schemas.microsoft.com/office/drawing/2014/main" id="{705BF5CF-5880-ADBF-D1C0-822271698ACB}"/>
              </a:ext>
            </a:extLst>
          </p:cNvPr>
          <p:cNvPicPr>
            <a:picLocks noChangeAspect="1"/>
          </p:cNvPicPr>
          <p:nvPr userDrawn="1"/>
        </p:nvPicPr>
        <p:blipFill>
          <a:blip r:embed="rId367">
            <a:extLst>
              <a:ext uri="{96DAC541-7B7A-43D3-8B79-37D633B846F1}">
                <asvg:svgBlip xmlns:asvg="http://schemas.microsoft.com/office/drawing/2016/SVG/main" r:embed="rId368"/>
              </a:ext>
            </a:extLst>
          </a:blip>
          <a:stretch>
            <a:fillRect/>
          </a:stretch>
        </p:blipFill>
        <p:spPr>
          <a:xfrm>
            <a:off x="7842299" y="5838256"/>
            <a:ext cx="313200" cy="313200"/>
          </a:xfrm>
          <a:prstGeom prst="rect">
            <a:avLst/>
          </a:prstGeom>
        </p:spPr>
      </p:pic>
      <p:pic>
        <p:nvPicPr>
          <p:cNvPr id="225" name="그래픽 224" descr="포크와 나이프 단색으로 채워진">
            <a:extLst>
              <a:ext uri="{FF2B5EF4-FFF2-40B4-BE49-F238E27FC236}">
                <a16:creationId xmlns:a16="http://schemas.microsoft.com/office/drawing/2014/main" id="{FB450242-7470-26DE-96F8-86492B5CC6B0}"/>
              </a:ext>
            </a:extLst>
          </p:cNvPr>
          <p:cNvPicPr>
            <a:picLocks noChangeAspect="1"/>
          </p:cNvPicPr>
          <p:nvPr userDrawn="1"/>
        </p:nvPicPr>
        <p:blipFill>
          <a:blip r:embed="rId369">
            <a:extLst>
              <a:ext uri="{96DAC541-7B7A-43D3-8B79-37D633B846F1}">
                <asvg:svgBlip xmlns:asvg="http://schemas.microsoft.com/office/drawing/2016/SVG/main" r:embed="rId370"/>
              </a:ext>
            </a:extLst>
          </a:blip>
          <a:stretch>
            <a:fillRect/>
          </a:stretch>
        </p:blipFill>
        <p:spPr>
          <a:xfrm>
            <a:off x="8253803" y="5838256"/>
            <a:ext cx="313200" cy="313200"/>
          </a:xfrm>
          <a:prstGeom prst="rect">
            <a:avLst/>
          </a:prstGeom>
        </p:spPr>
      </p:pic>
      <p:pic>
        <p:nvPicPr>
          <p:cNvPr id="226" name="그래픽 225" descr="느낌표 윤곽선">
            <a:extLst>
              <a:ext uri="{FF2B5EF4-FFF2-40B4-BE49-F238E27FC236}">
                <a16:creationId xmlns:a16="http://schemas.microsoft.com/office/drawing/2014/main" id="{77EA835E-49EB-84F7-03DC-2FBE31D63A52}"/>
              </a:ext>
            </a:extLst>
          </p:cNvPr>
          <p:cNvPicPr>
            <a:picLocks noChangeAspect="1"/>
          </p:cNvPicPr>
          <p:nvPr userDrawn="1"/>
        </p:nvPicPr>
        <p:blipFill>
          <a:blip r:embed="rId371">
            <a:extLst>
              <a:ext uri="{96DAC541-7B7A-43D3-8B79-37D633B846F1}">
                <asvg:svgBlip xmlns:asvg="http://schemas.microsoft.com/office/drawing/2016/SVG/main" r:embed="rId372"/>
              </a:ext>
            </a:extLst>
          </a:blip>
          <a:stretch>
            <a:fillRect/>
          </a:stretch>
        </p:blipFill>
        <p:spPr>
          <a:xfrm>
            <a:off x="3014040" y="5099344"/>
            <a:ext cx="313200" cy="313200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64412093-531E-8FE5-9022-AC6101632C9E}"/>
              </a:ext>
            </a:extLst>
          </p:cNvPr>
          <p:cNvSpPr txBox="1"/>
          <p:nvPr userDrawn="1"/>
        </p:nvSpPr>
        <p:spPr>
          <a:xfrm>
            <a:off x="5851606" y="906255"/>
            <a:ext cx="121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/>
                </a:solidFill>
                <a:highlight>
                  <a:srgbClr val="C9CFED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감정 및 사람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B1F3BF2-545C-7ACA-B18B-0B19BC399882}"/>
              </a:ext>
            </a:extLst>
          </p:cNvPr>
          <p:cNvSpPr txBox="1"/>
          <p:nvPr userDrawn="1"/>
        </p:nvSpPr>
        <p:spPr>
          <a:xfrm>
            <a:off x="5851606" y="4753688"/>
            <a:ext cx="121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/>
                </a:solidFill>
                <a:highlight>
                  <a:srgbClr val="C9CFED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432F786-8074-A812-D13C-24CE2C019C05}"/>
              </a:ext>
            </a:extLst>
          </p:cNvPr>
          <p:cNvSpPr txBox="1"/>
          <p:nvPr userDrawn="1"/>
        </p:nvSpPr>
        <p:spPr>
          <a:xfrm>
            <a:off x="5851606" y="5558843"/>
            <a:ext cx="121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/>
                </a:solidFill>
                <a:highlight>
                  <a:srgbClr val="C9CFED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위치 및 기타</a:t>
            </a:r>
          </a:p>
        </p:txBody>
      </p:sp>
      <p:pic>
        <p:nvPicPr>
          <p:cNvPr id="230" name="그래픽 229" descr="표식 단색으로 채워진">
            <a:extLst>
              <a:ext uri="{FF2B5EF4-FFF2-40B4-BE49-F238E27FC236}">
                <a16:creationId xmlns:a16="http://schemas.microsoft.com/office/drawing/2014/main" id="{C45E346C-4642-0134-D6AB-2EB3F687DBFA}"/>
              </a:ext>
            </a:extLst>
          </p:cNvPr>
          <p:cNvPicPr>
            <a:picLocks noChangeAspect="1"/>
          </p:cNvPicPr>
          <p:nvPr userDrawn="1"/>
        </p:nvPicPr>
        <p:blipFill>
          <a:blip r:embed="rId373">
            <a:extLst>
              <a:ext uri="{96DAC541-7B7A-43D3-8B79-37D633B846F1}">
                <asvg:svgBlip xmlns:asvg="http://schemas.microsoft.com/office/drawing/2016/SVG/main" r:embed="rId374"/>
              </a:ext>
            </a:extLst>
          </a:blip>
          <a:stretch>
            <a:fillRect/>
          </a:stretch>
        </p:blipFill>
        <p:spPr>
          <a:xfrm>
            <a:off x="9076811" y="5838256"/>
            <a:ext cx="313200" cy="313200"/>
          </a:xfrm>
          <a:prstGeom prst="rect">
            <a:avLst/>
          </a:prstGeom>
        </p:spPr>
      </p:pic>
      <p:pic>
        <p:nvPicPr>
          <p:cNvPr id="231" name="그래픽 230" descr="고정 단색으로 채워진">
            <a:extLst>
              <a:ext uri="{FF2B5EF4-FFF2-40B4-BE49-F238E27FC236}">
                <a16:creationId xmlns:a16="http://schemas.microsoft.com/office/drawing/2014/main" id="{E5150C1F-43CC-DC46-A47F-722A6E85D798}"/>
              </a:ext>
            </a:extLst>
          </p:cNvPr>
          <p:cNvPicPr>
            <a:picLocks noChangeAspect="1"/>
          </p:cNvPicPr>
          <p:nvPr userDrawn="1"/>
        </p:nvPicPr>
        <p:blipFill>
          <a:blip r:embed="rId375">
            <a:extLst>
              <a:ext uri="{96DAC541-7B7A-43D3-8B79-37D633B846F1}">
                <asvg:svgBlip xmlns:asvg="http://schemas.microsoft.com/office/drawing/2016/SVG/main" r:embed="rId376"/>
              </a:ext>
            </a:extLst>
          </a:blip>
          <a:stretch>
            <a:fillRect/>
          </a:stretch>
        </p:blipFill>
        <p:spPr>
          <a:xfrm>
            <a:off x="9488315" y="5838256"/>
            <a:ext cx="313200" cy="313200"/>
          </a:xfrm>
          <a:prstGeom prst="rect">
            <a:avLst/>
          </a:prstGeom>
        </p:spPr>
      </p:pic>
      <p:pic>
        <p:nvPicPr>
          <p:cNvPr id="232" name="그래픽 231" descr="학교 윤곽선">
            <a:extLst>
              <a:ext uri="{FF2B5EF4-FFF2-40B4-BE49-F238E27FC236}">
                <a16:creationId xmlns:a16="http://schemas.microsoft.com/office/drawing/2014/main" id="{9EEB4DF1-2FCC-F01D-3754-CE6667F3C4C5}"/>
              </a:ext>
            </a:extLst>
          </p:cNvPr>
          <p:cNvPicPr>
            <a:picLocks noChangeAspect="1"/>
          </p:cNvPicPr>
          <p:nvPr userDrawn="1"/>
        </p:nvPicPr>
        <p:blipFill>
          <a:blip r:embed="rId377">
            <a:extLst>
              <a:ext uri="{96DAC541-7B7A-43D3-8B79-37D633B846F1}">
                <asvg:svgBlip xmlns:asvg="http://schemas.microsoft.com/office/drawing/2016/SVG/main" r:embed="rId378"/>
              </a:ext>
            </a:extLst>
          </a:blip>
          <a:stretch>
            <a:fillRect/>
          </a:stretch>
        </p:blipFill>
        <p:spPr>
          <a:xfrm>
            <a:off x="9899819" y="5838256"/>
            <a:ext cx="313200" cy="313200"/>
          </a:xfrm>
          <a:prstGeom prst="rect">
            <a:avLst/>
          </a:prstGeom>
        </p:spPr>
      </p:pic>
      <p:pic>
        <p:nvPicPr>
          <p:cNvPr id="233" name="그래픽 232" descr="주택 단색으로 채워진">
            <a:extLst>
              <a:ext uri="{FF2B5EF4-FFF2-40B4-BE49-F238E27FC236}">
                <a16:creationId xmlns:a16="http://schemas.microsoft.com/office/drawing/2014/main" id="{D7CA474A-80EF-2456-63F4-F72F0D5C85B6}"/>
              </a:ext>
            </a:extLst>
          </p:cNvPr>
          <p:cNvPicPr>
            <a:picLocks noChangeAspect="1"/>
          </p:cNvPicPr>
          <p:nvPr userDrawn="1"/>
        </p:nvPicPr>
        <p:blipFill>
          <a:blip r:embed="rId379">
            <a:extLst>
              <a:ext uri="{96DAC541-7B7A-43D3-8B79-37D633B846F1}">
                <asvg:svgBlip xmlns:asvg="http://schemas.microsoft.com/office/drawing/2016/SVG/main" r:embed="rId380"/>
              </a:ext>
            </a:extLst>
          </a:blip>
          <a:stretch>
            <a:fillRect/>
          </a:stretch>
        </p:blipFill>
        <p:spPr>
          <a:xfrm>
            <a:off x="10311323" y="5838256"/>
            <a:ext cx="313200" cy="313200"/>
          </a:xfrm>
          <a:prstGeom prst="rect">
            <a:avLst/>
          </a:prstGeom>
        </p:spPr>
      </p:pic>
      <p:pic>
        <p:nvPicPr>
          <p:cNvPr id="234" name="그래픽 233" descr="주택 윤곽선">
            <a:extLst>
              <a:ext uri="{FF2B5EF4-FFF2-40B4-BE49-F238E27FC236}">
                <a16:creationId xmlns:a16="http://schemas.microsoft.com/office/drawing/2014/main" id="{1181509A-6BE1-B763-654B-09C470CF5306}"/>
              </a:ext>
            </a:extLst>
          </p:cNvPr>
          <p:cNvPicPr>
            <a:picLocks noChangeAspect="1"/>
          </p:cNvPicPr>
          <p:nvPr userDrawn="1"/>
        </p:nvPicPr>
        <p:blipFill>
          <a:blip r:embed="rId381">
            <a:extLst>
              <a:ext uri="{96DAC541-7B7A-43D3-8B79-37D633B846F1}">
                <asvg:svgBlip xmlns:asvg="http://schemas.microsoft.com/office/drawing/2016/SVG/main" r:embed="rId382"/>
              </a:ext>
            </a:extLst>
          </a:blip>
          <a:stretch>
            <a:fillRect/>
          </a:stretch>
        </p:blipFill>
        <p:spPr>
          <a:xfrm>
            <a:off x="10722827" y="5838256"/>
            <a:ext cx="313200" cy="313200"/>
          </a:xfrm>
          <a:prstGeom prst="rect">
            <a:avLst/>
          </a:prstGeom>
        </p:spPr>
      </p:pic>
      <p:pic>
        <p:nvPicPr>
          <p:cNvPr id="235" name="그래픽 234" descr="주택 단색으로 채워진">
            <a:extLst>
              <a:ext uri="{FF2B5EF4-FFF2-40B4-BE49-F238E27FC236}">
                <a16:creationId xmlns:a16="http://schemas.microsoft.com/office/drawing/2014/main" id="{698E04D8-37E5-548F-8DDC-90630B15E8B8}"/>
              </a:ext>
            </a:extLst>
          </p:cNvPr>
          <p:cNvPicPr>
            <a:picLocks noChangeAspect="1"/>
          </p:cNvPicPr>
          <p:nvPr userDrawn="1"/>
        </p:nvPicPr>
        <p:blipFill>
          <a:blip r:embed="rId383">
            <a:extLst>
              <a:ext uri="{96DAC541-7B7A-43D3-8B79-37D633B846F1}">
                <asvg:svgBlip xmlns:asvg="http://schemas.microsoft.com/office/drawing/2016/SVG/main" r:embed="rId384"/>
              </a:ext>
            </a:extLst>
          </a:blip>
          <a:stretch>
            <a:fillRect/>
          </a:stretch>
        </p:blipFill>
        <p:spPr>
          <a:xfrm>
            <a:off x="11134331" y="5838256"/>
            <a:ext cx="313200" cy="313200"/>
          </a:xfrm>
          <a:prstGeom prst="rect">
            <a:avLst/>
          </a:prstGeom>
        </p:spPr>
      </p:pic>
      <p:pic>
        <p:nvPicPr>
          <p:cNvPr id="236" name="그래픽 235" descr="한 경로로 두 개 핀 보내기 윤곽선">
            <a:extLst>
              <a:ext uri="{FF2B5EF4-FFF2-40B4-BE49-F238E27FC236}">
                <a16:creationId xmlns:a16="http://schemas.microsoft.com/office/drawing/2014/main" id="{E4579693-A171-4D85-0E73-82D51B433DD3}"/>
              </a:ext>
            </a:extLst>
          </p:cNvPr>
          <p:cNvPicPr>
            <a:picLocks noChangeAspect="1"/>
          </p:cNvPicPr>
          <p:nvPr userDrawn="1"/>
        </p:nvPicPr>
        <p:blipFill>
          <a:blip r:embed="rId385">
            <a:extLst>
              <a:ext uri="{96DAC541-7B7A-43D3-8B79-37D633B846F1}">
                <asvg:svgBlip xmlns:asvg="http://schemas.microsoft.com/office/drawing/2016/SVG/main" r:embed="rId386"/>
              </a:ext>
            </a:extLst>
          </a:blip>
          <a:stretch>
            <a:fillRect/>
          </a:stretch>
        </p:blipFill>
        <p:spPr>
          <a:xfrm>
            <a:off x="11545835" y="5838256"/>
            <a:ext cx="313200" cy="313200"/>
          </a:xfrm>
          <a:prstGeom prst="rect">
            <a:avLst/>
          </a:prstGeom>
        </p:spPr>
      </p:pic>
      <p:pic>
        <p:nvPicPr>
          <p:cNvPr id="237" name="그래픽 236" descr="쓰레기 단색으로 채워진">
            <a:extLst>
              <a:ext uri="{FF2B5EF4-FFF2-40B4-BE49-F238E27FC236}">
                <a16:creationId xmlns:a16="http://schemas.microsoft.com/office/drawing/2014/main" id="{DDBCD091-0F40-F3B0-05D5-0A18E0270879}"/>
              </a:ext>
            </a:extLst>
          </p:cNvPr>
          <p:cNvPicPr>
            <a:picLocks noChangeAspect="1"/>
          </p:cNvPicPr>
          <p:nvPr userDrawn="1"/>
        </p:nvPicPr>
        <p:blipFill>
          <a:blip r:embed="rId387">
            <a:extLst>
              <a:ext uri="{96DAC541-7B7A-43D3-8B79-37D633B846F1}">
                <asvg:svgBlip xmlns:asvg="http://schemas.microsoft.com/office/drawing/2016/SVG/main" r:embed="rId388"/>
              </a:ext>
            </a:extLst>
          </a:blip>
          <a:stretch>
            <a:fillRect/>
          </a:stretch>
        </p:blipFill>
        <p:spPr>
          <a:xfrm>
            <a:off x="5939400" y="5824434"/>
            <a:ext cx="313200" cy="313200"/>
          </a:xfrm>
          <a:prstGeom prst="rect">
            <a:avLst/>
          </a:prstGeom>
        </p:spPr>
      </p:pic>
      <p:pic>
        <p:nvPicPr>
          <p:cNvPr id="238" name="그래픽 237" descr="닫기 윤곽선">
            <a:extLst>
              <a:ext uri="{FF2B5EF4-FFF2-40B4-BE49-F238E27FC236}">
                <a16:creationId xmlns:a16="http://schemas.microsoft.com/office/drawing/2014/main" id="{1E9B8913-2F83-FFA8-51F6-F750EF3AFDA4}"/>
              </a:ext>
            </a:extLst>
          </p:cNvPr>
          <p:cNvPicPr>
            <a:picLocks noChangeAspect="1"/>
          </p:cNvPicPr>
          <p:nvPr userDrawn="1"/>
        </p:nvPicPr>
        <p:blipFill>
          <a:blip r:embed="rId389">
            <a:extLst>
              <a:ext uri="{96DAC541-7B7A-43D3-8B79-37D633B846F1}">
                <asvg:svgBlip xmlns:asvg="http://schemas.microsoft.com/office/drawing/2016/SVG/main" r:embed="rId390"/>
              </a:ext>
            </a:extLst>
          </a:blip>
          <a:stretch>
            <a:fillRect/>
          </a:stretch>
        </p:blipFill>
        <p:spPr>
          <a:xfrm>
            <a:off x="2447286" y="4543731"/>
            <a:ext cx="313200" cy="313200"/>
          </a:xfrm>
          <a:prstGeom prst="rect">
            <a:avLst/>
          </a:prstGeom>
        </p:spPr>
      </p:pic>
      <p:pic>
        <p:nvPicPr>
          <p:cNvPr id="239" name="그래픽 238" descr="닫기 단색으로 채워진">
            <a:extLst>
              <a:ext uri="{FF2B5EF4-FFF2-40B4-BE49-F238E27FC236}">
                <a16:creationId xmlns:a16="http://schemas.microsoft.com/office/drawing/2014/main" id="{D42763C5-836E-2D90-9001-9E9F40C14EBE}"/>
              </a:ext>
            </a:extLst>
          </p:cNvPr>
          <p:cNvPicPr>
            <a:picLocks noChangeAspect="1"/>
          </p:cNvPicPr>
          <p:nvPr userDrawn="1"/>
        </p:nvPicPr>
        <p:blipFill>
          <a:blip r:embed="rId391">
            <a:extLst>
              <a:ext uri="{96DAC541-7B7A-43D3-8B79-37D633B846F1}">
                <asvg:svgBlip xmlns:asvg="http://schemas.microsoft.com/office/drawing/2016/SVG/main" r:embed="rId392"/>
              </a:ext>
            </a:extLst>
          </a:blip>
          <a:stretch>
            <a:fillRect/>
          </a:stretch>
        </p:blipFill>
        <p:spPr>
          <a:xfrm>
            <a:off x="3014040" y="4543731"/>
            <a:ext cx="313200" cy="313200"/>
          </a:xfrm>
          <a:prstGeom prst="rect">
            <a:avLst/>
          </a:prstGeom>
        </p:spPr>
      </p:pic>
      <p:pic>
        <p:nvPicPr>
          <p:cNvPr id="240" name="그래픽 239" descr="자물쇠 단색으로 채워진">
            <a:extLst>
              <a:ext uri="{FF2B5EF4-FFF2-40B4-BE49-F238E27FC236}">
                <a16:creationId xmlns:a16="http://schemas.microsoft.com/office/drawing/2014/main" id="{9B5DA570-B6A9-94AA-23EF-56C5D402FC1C}"/>
              </a:ext>
            </a:extLst>
          </p:cNvPr>
          <p:cNvPicPr>
            <a:picLocks noChangeAspect="1"/>
          </p:cNvPicPr>
          <p:nvPr userDrawn="1"/>
        </p:nvPicPr>
        <p:blipFill>
          <a:blip r:embed="rId393">
            <a:extLst>
              <a:ext uri="{96DAC541-7B7A-43D3-8B79-37D633B846F1}">
                <asvg:svgBlip xmlns:asvg="http://schemas.microsoft.com/office/drawing/2016/SVG/main" r:embed="rId394"/>
              </a:ext>
            </a:extLst>
          </a:blip>
          <a:stretch>
            <a:fillRect/>
          </a:stretch>
        </p:blipFill>
        <p:spPr>
          <a:xfrm>
            <a:off x="4636918" y="5595302"/>
            <a:ext cx="313200" cy="313200"/>
          </a:xfrm>
          <a:prstGeom prst="rect">
            <a:avLst/>
          </a:prstGeom>
        </p:spPr>
      </p:pic>
      <p:pic>
        <p:nvPicPr>
          <p:cNvPr id="241" name="그래픽 240" descr="자물쇠 윤곽선">
            <a:extLst>
              <a:ext uri="{FF2B5EF4-FFF2-40B4-BE49-F238E27FC236}">
                <a16:creationId xmlns:a16="http://schemas.microsoft.com/office/drawing/2014/main" id="{92825828-4D93-54DD-C5B3-9A38EA32B7CD}"/>
              </a:ext>
            </a:extLst>
          </p:cNvPr>
          <p:cNvPicPr>
            <a:picLocks noChangeAspect="1"/>
          </p:cNvPicPr>
          <p:nvPr userDrawn="1"/>
        </p:nvPicPr>
        <p:blipFill>
          <a:blip r:embed="rId395">
            <a:extLst>
              <a:ext uri="{96DAC541-7B7A-43D3-8B79-37D633B846F1}">
                <asvg:svgBlip xmlns:asvg="http://schemas.microsoft.com/office/drawing/2016/SVG/main" r:embed="rId396"/>
              </a:ext>
            </a:extLst>
          </a:blip>
          <a:stretch>
            <a:fillRect/>
          </a:stretch>
        </p:blipFill>
        <p:spPr>
          <a:xfrm>
            <a:off x="5178731" y="5595302"/>
            <a:ext cx="313200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8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BCF30-BF7E-0375-FF27-728651BE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CD925-A4F6-ED24-0E0D-464C4D4E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C60AF-DCCA-56FC-ABF8-DEB1FEF6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71200-8162-F73F-861E-8CA38CE9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50D62-3528-C471-EB06-249AFABC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8B15E-6552-2AC9-2A11-693723FA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F318B-C483-2C7A-39DA-6338BA47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307B-ACF8-CEA1-6FAA-BAE8B793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352950-2F7A-4EC6-8456-75F2C5EABB9D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6E81-17B1-E2F4-EC22-E43CF98D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52BB-C8C4-FC25-4C94-F8DA81C7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FB09A-DB65-4859-A87A-26A782B2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BCB9FAA-8312-357A-56C0-2F0540437A7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3" r:id="rId3"/>
    <p:sldLayoutId id="2147483664" r:id="rId4"/>
    <p:sldLayoutId id="2147483665" r:id="rId5"/>
    <p:sldLayoutId id="2147483662" r:id="rId6"/>
    <p:sldLayoutId id="2147483660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7.png"/><Relationship Id="rId4" Type="http://schemas.openxmlformats.org/officeDocument/2006/relationships/image" Target="../media/image40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8.png"/><Relationship Id="rId4" Type="http://schemas.openxmlformats.org/officeDocument/2006/relationships/hyperlink" Target="https://code.visualstudio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7" Type="http://schemas.openxmlformats.org/officeDocument/2006/relationships/image" Target="../media/image4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9.png"/><Relationship Id="rId4" Type="http://schemas.openxmlformats.org/officeDocument/2006/relationships/hyperlink" Target="https://nodejs.org/ko/downloa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orgs/" TargetMode="External"/><Relationship Id="rId2" Type="http://schemas.openxmlformats.org/officeDocument/2006/relationships/hyperlink" Target="https://www.npmjs.com/package/n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4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A05FC-C578-ED3A-0128-AB39668F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699E4-D72B-3C89-B4E8-EA4C1D3F3F69}"/>
              </a:ext>
            </a:extLst>
          </p:cNvPr>
          <p:cNvSpPr txBox="1"/>
          <p:nvPr/>
        </p:nvSpPr>
        <p:spPr>
          <a:xfrm>
            <a:off x="4151133" y="3746918"/>
            <a:ext cx="336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Whatever you want, Make it real.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352C7-EDF3-23B6-56DC-439D89F71CD0}"/>
              </a:ext>
            </a:extLst>
          </p:cNvPr>
          <p:cNvSpPr txBox="1"/>
          <p:nvPr/>
        </p:nvSpPr>
        <p:spPr>
          <a:xfrm>
            <a:off x="4441803" y="5104894"/>
            <a:ext cx="27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강사</a:t>
            </a:r>
            <a:r>
              <a:rPr lang="ko-KR" altLang="en-US" dirty="0"/>
              <a:t>   정동훈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809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DDCB08-C773-4899-71B0-AB51F395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11" y="1468713"/>
            <a:ext cx="7010814" cy="42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473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76236-8130-F896-34ED-214648B30E7F}"/>
              </a:ext>
            </a:extLst>
          </p:cNvPr>
          <p:cNvSpPr txBox="1"/>
          <p:nvPr/>
        </p:nvSpPr>
        <p:spPr>
          <a:xfrm>
            <a:off x="2796862" y="5456280"/>
            <a:ext cx="65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https://npmtrends.com/angular-vs-react-vs-vue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42402-4C7A-C0C8-CA45-3FD7B3A5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87" y="1217054"/>
            <a:ext cx="6546864" cy="4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875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6FDB42-7307-6ABB-CAC7-1ADB32ED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7" y="1649550"/>
            <a:ext cx="4330010" cy="186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9C197B-8829-0104-A58C-2B2A9092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660" y="1058829"/>
            <a:ext cx="4330010" cy="30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D058F4-A660-61CD-7422-E98290EC9F29}"/>
              </a:ext>
            </a:extLst>
          </p:cNvPr>
          <p:cNvSpPr txBox="1"/>
          <p:nvPr/>
        </p:nvSpPr>
        <p:spPr>
          <a:xfrm>
            <a:off x="298174" y="4492632"/>
            <a:ext cx="5247861" cy="1390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Ember, Backbone, AngularJS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등의 프레임워크는 작동방식이 각각 다르지만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자바스크립트의 특정 값이 바뀌면 특정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DOM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의 속성이 바뀌도록 연결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을 해주어서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업데이트 하는 작업을 간소화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0F87-4D6C-B588-CC66-F7CCDA4ACFFB}"/>
              </a:ext>
            </a:extLst>
          </p:cNvPr>
          <p:cNvSpPr txBox="1"/>
          <p:nvPr/>
        </p:nvSpPr>
        <p:spPr>
          <a:xfrm>
            <a:off x="6150734" y="4492632"/>
            <a:ext cx="5247861" cy="205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React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Virtual DOM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이라는 것을 사용하여 화면을 새롭게 구성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합니다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.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브라우저에 실제로 보여지는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DOM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이 아니라 그냥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helvetica neue"/>
              </a:rPr>
              <a:t>메모리에 가상으로 존재하는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helvetica neue"/>
              </a:rPr>
              <a:t>DOM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helvetica neue"/>
              </a:rPr>
              <a:t>의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helvetica neue"/>
              </a:rPr>
              <a:t>JavaScript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helvetica neue"/>
              </a:rPr>
              <a:t>객체이기 때문에 작동 성능이 실제로 브라우저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helvetica neue"/>
              </a:rPr>
              <a:t>DOM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helvetica neue"/>
              </a:rPr>
              <a:t>에서 보여주는 것 보다 속도가 훨씬 빠릅니다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438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React.js </a:t>
            </a:r>
            <a:r>
              <a:rPr lang="ko-KR" altLang="en-US" sz="3000" b="1" dirty="0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사용 이유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563" y="1291366"/>
            <a:ext cx="12760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u="sng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React.js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1779" y="1810114"/>
            <a:ext cx="4799602" cy="468636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56178" y="2011589"/>
            <a:ext cx="4320268" cy="21544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20" name="직선 연결선 19"/>
          <p:cNvCxnSpPr/>
          <p:nvPr/>
        </p:nvCxnSpPr>
        <p:spPr>
          <a:xfrm>
            <a:off x="2524125" y="5050518"/>
            <a:ext cx="88446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/>
          <p:cNvCxnSpPr>
            <a:stCxn id="19" idx="3"/>
          </p:cNvCxnSpPr>
          <p:nvPr/>
        </p:nvCxnSpPr>
        <p:spPr>
          <a:xfrm flipH="1">
            <a:off x="3544661" y="3088822"/>
            <a:ext cx="2131786" cy="1927678"/>
          </a:xfrm>
          <a:prstGeom prst="curvedConnector3">
            <a:avLst>
              <a:gd name="adj1" fmla="val -33969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4550" y="2636248"/>
            <a:ext cx="2165804" cy="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함수형 </a:t>
            </a:r>
          </a:p>
          <a:p>
            <a:pPr algn="ctr">
              <a:defRPr/>
            </a:pPr>
            <a:r>
              <a:rPr lang="ko-KR" altLang="en-US" b="1" dirty="0">
                <a:solidFill>
                  <a:srgbClr val="0000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컴포넌트 재사용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8114393" y="2079624"/>
            <a:ext cx="3571876" cy="3084287"/>
            <a:chOff x="7014482" y="1920874"/>
            <a:chExt cx="3571876" cy="3084287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289129" y="2638742"/>
              <a:ext cx="3124636" cy="194337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7014482" y="2238375"/>
              <a:ext cx="3571876" cy="27667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7787" y="1920874"/>
              <a:ext cx="1304018" cy="367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solidFill>
                    <a:srgbClr val="40404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결과값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6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D261F-0545-B035-3DD0-7D31E94DCE97}"/>
              </a:ext>
            </a:extLst>
          </p:cNvPr>
          <p:cNvSpPr txBox="1"/>
          <p:nvPr/>
        </p:nvSpPr>
        <p:spPr>
          <a:xfrm>
            <a:off x="3846443" y="3075057"/>
            <a:ext cx="449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082173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환경 설정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771" y="1612232"/>
            <a:ext cx="11526740" cy="1823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</a:t>
            </a:r>
            <a:r>
              <a:rPr lang="ko-KR" altLang="en-US" sz="2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VS code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</a:t>
            </a:r>
            <a:r>
              <a:rPr lang="ko-KR" altLang="en-US" sz="2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Node.js 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21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npm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동시 설치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en-US" altLang="ko-KR" sz="28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→ </a:t>
            </a:r>
            <a:r>
              <a:rPr lang="en-US" altLang="ko-KR" sz="21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npm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(Node Package Manager) : Node.js 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패키지 관리자</a:t>
            </a:r>
            <a:endParaRPr lang="en-US" altLang="ko-KR" sz="21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환경 설정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- VS(Visual Studio) code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설치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771" y="1416099"/>
            <a:ext cx="10953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VS code</a:t>
            </a:r>
          </a:p>
          <a:p>
            <a:pPr>
              <a:defRPr/>
            </a:pPr>
            <a:r>
              <a:rPr lang="en-US" altLang="ko-KR" sz="25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</a:t>
            </a:r>
            <a:r>
              <a:rPr lang="ko-KR" altLang="en-US" sz="25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 </a:t>
            </a:r>
            <a:r>
              <a:rPr lang="en-US" altLang="ko-KR" sz="25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hlinkClick r:id="rId4"/>
              </a:rPr>
              <a:t>https://code.visualstudio.com/</a:t>
            </a:r>
            <a:r>
              <a:rPr lang="ko-KR" altLang="en-US" sz="25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에서 설치 파일 실행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906544" y="2464748"/>
            <a:ext cx="6378912" cy="4069217"/>
            <a:chOff x="2818354" y="2450229"/>
            <a:chExt cx="6555292" cy="417155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818354" y="2450229"/>
              <a:ext cx="6555292" cy="4171550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4699289" y="4818783"/>
              <a:ext cx="2814205" cy="8399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환경 설정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- Node.js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설치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771" y="1416099"/>
            <a:ext cx="11526740" cy="37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Node.js</a:t>
            </a:r>
          </a:p>
          <a:p>
            <a:pPr>
              <a:lnSpc>
                <a:spcPct val="95000"/>
              </a:lnSpc>
              <a:defRPr/>
            </a:pP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hlinkClick r:id="rId4"/>
              </a:rPr>
              <a:t>https://nodejs.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hlinkClick r:id="rId4"/>
              </a:rPr>
              <a:t>org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hlinkClick r:id="rId4"/>
              </a:rPr>
              <a:t>/ko/download</a:t>
            </a:r>
            <a:endParaRPr lang="en-US" altLang="ko-KR" sz="21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95000"/>
              </a:lnSpc>
              <a:defRPr/>
            </a:pP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 에서 설치파일 실행</a:t>
            </a:r>
          </a:p>
          <a:p>
            <a:pPr>
              <a:lnSpc>
                <a:spcPct val="95000"/>
              </a:lnSpc>
              <a:defRPr/>
            </a:pP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 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(Node.js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와 </a:t>
            </a:r>
            <a:r>
              <a:rPr lang="en-US" altLang="ko-KR" sz="21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npm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동시 설치됨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>
              <a:lnSpc>
                <a:spcPct val="95000"/>
              </a:lnSpc>
              <a:defRPr/>
            </a:pPr>
            <a:endParaRPr lang="en-US" altLang="ko-KR" sz="21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95000"/>
              </a:lnSpc>
              <a:defRPr/>
            </a:pP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② </a:t>
            </a:r>
            <a:r>
              <a:rPr lang="en-US" altLang="ko-KR" sz="21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cmd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창에서 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node.js 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버전 확인</a:t>
            </a:r>
          </a:p>
          <a:p>
            <a:pPr>
              <a:lnSpc>
                <a:spcPct val="95000"/>
              </a:lnSpc>
              <a:defRPr/>
            </a:pPr>
            <a:endParaRPr lang="ko-KR" altLang="en-US" sz="21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95000"/>
              </a:lnSpc>
              <a:defRPr/>
            </a:pPr>
            <a:endParaRPr lang="ko-KR" altLang="en-US" sz="21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95000"/>
              </a:lnSpc>
              <a:defRPr/>
            </a:pPr>
            <a:endParaRPr lang="ko-KR" altLang="en-US" sz="21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95000"/>
              </a:lnSpc>
              <a:defRPr/>
            </a:pPr>
            <a:endParaRPr lang="ko-KR" altLang="en-US" sz="21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95000"/>
              </a:lnSpc>
              <a:defRPr/>
            </a:pPr>
            <a:endParaRPr lang="ko-KR" altLang="en-US" sz="21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95000"/>
              </a:lnSpc>
              <a:defRPr/>
            </a:pP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③ </a:t>
            </a:r>
            <a:r>
              <a:rPr lang="en-US" altLang="ko-KR" sz="21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cmd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창에서 </a:t>
            </a:r>
            <a:r>
              <a:rPr lang="en-US" altLang="ko-KR" sz="21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npm</a:t>
            </a:r>
            <a:r>
              <a:rPr lang="en-US" altLang="ko-KR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1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버전 확인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49999" y="1342119"/>
            <a:ext cx="5494808" cy="527077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347113" y="5691908"/>
            <a:ext cx="5465331" cy="8399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574006" y="3362325"/>
            <a:ext cx="2859382" cy="1287442"/>
            <a:chOff x="1574006" y="3429000"/>
            <a:chExt cx="2859382" cy="128744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612718" y="3429000"/>
              <a:ext cx="2820669" cy="1287442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3187988" y="4057650"/>
              <a:ext cx="1210829" cy="3954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574006" y="4581525"/>
              <a:ext cx="100012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612105" y="5236981"/>
            <a:ext cx="2974969" cy="1332548"/>
            <a:chOff x="1612105" y="5294131"/>
            <a:chExt cx="2974969" cy="133254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624419" y="5294131"/>
              <a:ext cx="2962655" cy="1332548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3285620" y="5955506"/>
              <a:ext cx="1210829" cy="3954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612105" y="6546056"/>
              <a:ext cx="100012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11B71-7FB5-9D6F-E018-04BE710AA9B0}"/>
              </a:ext>
            </a:extLst>
          </p:cNvPr>
          <p:cNvSpPr txBox="1"/>
          <p:nvPr/>
        </p:nvSpPr>
        <p:spPr>
          <a:xfrm>
            <a:off x="377373" y="758249"/>
            <a:ext cx="85042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en-US" altLang="ko-KR" sz="3000" b="1" dirty="0" err="1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npm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(Node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Package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Manager)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이란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?</a:t>
            </a:r>
            <a:endParaRPr lang="ko-KR" altLang="en-US" sz="3000" b="1" dirty="0">
              <a:solidFill>
                <a:schemeClr val="dk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7DF41-8B00-1874-81DA-5E3C0E403D28}"/>
              </a:ext>
            </a:extLst>
          </p:cNvPr>
          <p:cNvSpPr txBox="1"/>
          <p:nvPr/>
        </p:nvSpPr>
        <p:spPr>
          <a:xfrm>
            <a:off x="460771" y="1439953"/>
            <a:ext cx="11526740" cy="176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노드가 자바스크립트 프로그램을 컴퓨터에서도 실행할 수 있게 해준다</a:t>
            </a:r>
            <a:r>
              <a:rPr lang="en-US" altLang="ko-KR" sz="28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Node.js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기반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100</a:t>
            </a:r>
            <a:r>
              <a:rPr lang="ko-KR" altLang="en-US" sz="2800" dirty="0">
                <a:solidFill>
                  <a:srgbClr val="0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만개 이상의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패키지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모듈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r>
              <a:rPr lang="en-US" altLang="ko-KR" sz="2800" b="0" i="1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endParaRPr lang="en-US" altLang="ko-KR" sz="2800" i="1" dirty="0">
              <a:solidFill>
                <a:srgbClr val="00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*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moudule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애플리케이션을 이루는 기본 조각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쉽게 말해 어떤 물건을 만들기 위해 쓰는 부품들을 모아둔 저장소이다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lang="en-US" altLang="ko-KR" sz="20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9203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50F61-3C49-7BC6-E88E-CF04B381B95E}"/>
              </a:ext>
            </a:extLst>
          </p:cNvPr>
          <p:cNvSpPr txBox="1"/>
          <p:nvPr/>
        </p:nvSpPr>
        <p:spPr>
          <a:xfrm>
            <a:off x="447260" y="1569722"/>
            <a:ext cx="7639215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패키지의 코드들을 자신의 앱에 맞게 조정하거나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그대로 사용할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바로 사용 가능한 독립적인 툴들을 다운로드 받을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  <a:hlinkClick r:id="rId2"/>
              </a:rPr>
              <a:t>npx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사용하여 다운로드하지 않고 패키지를 실행할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어디에서든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npm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사용자끼리 코드를 공유할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특정 개발자에게만 코드를 제한할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패키지 유지관리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코딩 및 개발자를 조정하는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  <a:hlinkClick r:id="rId3"/>
              </a:rPr>
              <a:t>Orgs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만들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  <a:hlinkClick r:id="rId3"/>
              </a:rPr>
              <a:t>Orgs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 가상 팀을 구성할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여러 버전의 코드 및 코드 종속성 관리가 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기존 코드가 업데이트 될 때 앱도 쉽게 업데이트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같은 문제를 다양한 방법으로 푸는 해결책을 찾을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유사한 문제와 프로젝트를 진행 중인 다른 개발자를 찾을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37388-46B5-AB3D-3EEB-C7C4A046D404}"/>
              </a:ext>
            </a:extLst>
          </p:cNvPr>
          <p:cNvSpPr txBox="1"/>
          <p:nvPr/>
        </p:nvSpPr>
        <p:spPr>
          <a:xfrm>
            <a:off x="377373" y="758249"/>
            <a:ext cx="85042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en-US" altLang="ko-KR" sz="3000" b="1" dirty="0" err="1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npm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(Node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Package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Manager)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이란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?</a:t>
            </a:r>
            <a:endParaRPr lang="ko-KR" altLang="en-US" sz="3000" b="1" dirty="0">
              <a:solidFill>
                <a:schemeClr val="dk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8494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0916" y="2403615"/>
            <a:ext cx="6910166" cy="167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8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React</a:t>
            </a:r>
            <a:r>
              <a:rPr lang="ko-KR" altLang="en-US" sz="3800" b="1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 친해지기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3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환경 설정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886" y="2998113"/>
            <a:ext cx="106782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                                  }</a:t>
            </a:r>
            <a:endParaRPr lang="en-US" altLang="ko-KR" sz="5000" dirty="0">
              <a:solidFill>
                <a:srgbClr val="0E7159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7050FC-283F-5A3E-E9FD-1B82033D1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36" y="4379094"/>
            <a:ext cx="2537928" cy="2478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8180E6-9CC8-623F-3DA5-F9E9580B2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23"/>
          <a:stretch/>
        </p:blipFill>
        <p:spPr>
          <a:xfrm>
            <a:off x="955237" y="1564377"/>
            <a:ext cx="4006377" cy="47847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7A0F5A8-7DFB-FC16-52D0-E7F029A27C9D}"/>
              </a:ext>
            </a:extLst>
          </p:cNvPr>
          <p:cNvCxnSpPr/>
          <p:nvPr/>
        </p:nvCxnSpPr>
        <p:spPr>
          <a:xfrm>
            <a:off x="3745064" y="1959126"/>
            <a:ext cx="276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5589E2-872E-DB6A-A983-16B0A93324B4}"/>
              </a:ext>
            </a:extLst>
          </p:cNvPr>
          <p:cNvSpPr txBox="1"/>
          <p:nvPr/>
        </p:nvSpPr>
        <p:spPr>
          <a:xfrm>
            <a:off x="6822219" y="1615410"/>
            <a:ext cx="20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버전</a:t>
            </a:r>
            <a:endParaRPr lang="en-US" altLang="ko-KR" dirty="0"/>
          </a:p>
          <a:p>
            <a:r>
              <a:rPr lang="ko-KR" altLang="en-US" dirty="0"/>
              <a:t>키워드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7EAAD-F490-E14B-10FF-1D3F4C446ED2}"/>
              </a:ext>
            </a:extLst>
          </p:cNvPr>
          <p:cNvSpPr txBox="1"/>
          <p:nvPr/>
        </p:nvSpPr>
        <p:spPr>
          <a:xfrm>
            <a:off x="6822218" y="3079992"/>
            <a:ext cx="378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</a:t>
            </a:r>
            <a:endParaRPr lang="en-US" altLang="ko-KR" dirty="0"/>
          </a:p>
          <a:p>
            <a:r>
              <a:rPr lang="en-US" altLang="ko-KR" dirty="0"/>
              <a:t>ex. </a:t>
            </a:r>
            <a:r>
              <a:rPr lang="en-US" altLang="ko-KR" dirty="0" err="1"/>
              <a:t>npm</a:t>
            </a:r>
            <a:r>
              <a:rPr lang="en-US" altLang="ko-KR" dirty="0"/>
              <a:t> run [</a:t>
            </a:r>
            <a:r>
              <a:rPr lang="ko-KR" altLang="en-US" dirty="0"/>
              <a:t>스크립트 명령어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A0EDDC-5305-0BAB-72FF-69067A80CEA7}"/>
              </a:ext>
            </a:extLst>
          </p:cNvPr>
          <p:cNvCxnSpPr/>
          <p:nvPr/>
        </p:nvCxnSpPr>
        <p:spPr>
          <a:xfrm>
            <a:off x="3745064" y="3403158"/>
            <a:ext cx="276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F41059-1644-62E6-006A-0722C61DE02E}"/>
              </a:ext>
            </a:extLst>
          </p:cNvPr>
          <p:cNvSpPr txBox="1"/>
          <p:nvPr/>
        </p:nvSpPr>
        <p:spPr>
          <a:xfrm>
            <a:off x="6822218" y="4450944"/>
            <a:ext cx="49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패키지를 실행하기 위해 필요한 의존성 정의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C2C2FB-66E4-4AEE-C7D8-A8ABC5BBE912}"/>
              </a:ext>
            </a:extLst>
          </p:cNvPr>
          <p:cNvCxnSpPr/>
          <p:nvPr/>
        </p:nvCxnSpPr>
        <p:spPr>
          <a:xfrm>
            <a:off x="3745064" y="4635610"/>
            <a:ext cx="276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A94EDC-F110-3F13-E56D-06AA9751A61F}"/>
              </a:ext>
            </a:extLst>
          </p:cNvPr>
          <p:cNvSpPr txBox="1"/>
          <p:nvPr/>
        </p:nvSpPr>
        <p:spPr>
          <a:xfrm>
            <a:off x="377373" y="758249"/>
            <a:ext cx="85042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en-US" altLang="ko-KR" sz="3000" b="1" dirty="0" err="1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npm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– </a:t>
            </a:r>
            <a:r>
              <a:rPr lang="en-US" altLang="ko-KR" sz="3000" b="1" dirty="0" err="1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package.json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으로 패키지 관리하기</a:t>
            </a:r>
          </a:p>
        </p:txBody>
      </p:sp>
    </p:spTree>
    <p:extLst>
      <p:ext uri="{BB962C8B-B14F-4D97-AF65-F5344CB8AC3E}">
        <p14:creationId xmlns:p14="http://schemas.microsoft.com/office/powerpoint/2010/main" val="5050744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8C2C44-11CC-0CDE-6F5C-6B06FBDF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35" y="3084274"/>
            <a:ext cx="5958178" cy="2759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8C6FEC-296E-2643-0CA3-6AC8FF87F02B}"/>
              </a:ext>
            </a:extLst>
          </p:cNvPr>
          <p:cNvSpPr txBox="1"/>
          <p:nvPr/>
        </p:nvSpPr>
        <p:spPr>
          <a:xfrm>
            <a:off x="377373" y="758249"/>
            <a:ext cx="85042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번들러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?</a:t>
            </a:r>
            <a:endParaRPr lang="ko-KR" altLang="en-US" sz="3000" b="1" dirty="0">
              <a:solidFill>
                <a:schemeClr val="dk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FBCD-DC1A-39EF-4A49-52BC8E510F02}"/>
              </a:ext>
            </a:extLst>
          </p:cNvPr>
          <p:cNvSpPr txBox="1"/>
          <p:nvPr/>
        </p:nvSpPr>
        <p:spPr>
          <a:xfrm>
            <a:off x="460771" y="1439953"/>
            <a:ext cx="115267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번들러는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의존성이 있는 모듈 코드를 하나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또는 </a:t>
            </a:r>
            <a:r>
              <a:rPr lang="ko-KR" alt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여러개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의 파일로 만들어주는 도구이다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e</a:t>
            </a: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x. </a:t>
            </a:r>
            <a:r>
              <a:rPr lang="ko-KR" altLang="en-US" sz="2800" dirty="0" err="1">
                <a:solidFill>
                  <a:srgbClr val="000000"/>
                </a:solidFill>
                <a:latin typeface="Roboto" panose="02000000000000000000" pitchFamily="2" charset="0"/>
              </a:rPr>
              <a:t>웹팩</a:t>
            </a:r>
            <a:endParaRPr lang="en-US" altLang="ko-KR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895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CFCD5-9D0D-3BA1-2D33-B84101CE1B0A}"/>
              </a:ext>
            </a:extLst>
          </p:cNvPr>
          <p:cNvSpPr txBox="1"/>
          <p:nvPr/>
        </p:nvSpPr>
        <p:spPr>
          <a:xfrm>
            <a:off x="3846443" y="3075057"/>
            <a:ext cx="449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262454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C6FEC-296E-2643-0CA3-6AC8FF87F02B}"/>
              </a:ext>
            </a:extLst>
          </p:cNvPr>
          <p:cNvSpPr txBox="1"/>
          <p:nvPr/>
        </p:nvSpPr>
        <p:spPr>
          <a:xfrm>
            <a:off x="377373" y="758249"/>
            <a:ext cx="85042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en-US" altLang="ko-KR" sz="3000" b="1" dirty="0" err="1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npx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FBCD-DC1A-39EF-4A49-52BC8E510F02}"/>
              </a:ext>
            </a:extLst>
          </p:cNvPr>
          <p:cNvSpPr txBox="1"/>
          <p:nvPr/>
        </p:nvSpPr>
        <p:spPr>
          <a:xfrm>
            <a:off x="460771" y="1439953"/>
            <a:ext cx="11526740" cy="3249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err="1">
                <a:solidFill>
                  <a:srgbClr val="000000"/>
                </a:solidFill>
                <a:latin typeface="Roboto" panose="02000000000000000000" pitchFamily="2" charset="0"/>
              </a:rPr>
              <a:t>npm</a:t>
            </a: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Roboto" panose="02000000000000000000" pitchFamily="2" charset="0"/>
              </a:rPr>
              <a:t>설치 </a:t>
            </a: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: </a:t>
            </a:r>
            <a:r>
              <a:rPr lang="en-US" altLang="ko-KR" sz="2800" dirty="0" err="1">
                <a:solidFill>
                  <a:srgbClr val="000000"/>
                </a:solidFill>
                <a:latin typeface="Roboto" panose="02000000000000000000" pitchFamily="2" charset="0"/>
              </a:rPr>
              <a:t>npm</a:t>
            </a: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 install </a:t>
            </a:r>
            <a:r>
              <a:rPr lang="ko-KR" altLang="en-US" sz="2800" dirty="0">
                <a:solidFill>
                  <a:srgbClr val="000000"/>
                </a:solidFill>
                <a:latin typeface="Roboto" panose="02000000000000000000" pitchFamily="2" charset="0"/>
              </a:rPr>
              <a:t>패키지명 </a:t>
            </a: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(-g or --global)</a:t>
            </a:r>
          </a:p>
          <a:p>
            <a:pPr algn="l">
              <a:lnSpc>
                <a:spcPct val="150000"/>
              </a:lnSpc>
            </a:pPr>
            <a:endParaRPr lang="en-US" altLang="ko-KR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전역 설치한 패키지는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package.json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에 기록되지 않아 다시 설치할 때 </a:t>
            </a:r>
            <a:endParaRPr lang="en-US" altLang="ko-KR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Roboto" panose="02000000000000000000" pitchFamily="2" charset="0"/>
              </a:rPr>
              <a:t>어려움이 있다</a:t>
            </a: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. </a:t>
            </a:r>
            <a:r>
              <a:rPr lang="ko-KR" altLang="en-US" sz="2800" dirty="0">
                <a:solidFill>
                  <a:srgbClr val="000000"/>
                </a:solidFill>
                <a:latin typeface="Roboto" panose="02000000000000000000" pitchFamily="2" charset="0"/>
              </a:rPr>
              <a:t>이러한 경우를 위한 명령어가 </a:t>
            </a:r>
            <a:r>
              <a:rPr lang="en-US" altLang="ko-KR" sz="2800" dirty="0" err="1">
                <a:solidFill>
                  <a:srgbClr val="000000"/>
                </a:solidFill>
                <a:latin typeface="Roboto" panose="02000000000000000000" pitchFamily="2" charset="0"/>
              </a:rPr>
              <a:t>npx</a:t>
            </a:r>
            <a:r>
              <a:rPr lang="ko-KR" altLang="en-US" sz="2800" dirty="0">
                <a:solidFill>
                  <a:srgbClr val="000000"/>
                </a:solidFill>
                <a:latin typeface="Roboto" panose="02000000000000000000" pitchFamily="2" charset="0"/>
              </a:rPr>
              <a:t>이다</a:t>
            </a: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Roboto" panose="02000000000000000000" pitchFamily="2" charset="0"/>
              </a:rPr>
              <a:t>패키지를 전역 설치한 것과 같은 효과</a:t>
            </a:r>
            <a:r>
              <a:rPr lang="en-US" altLang="ko-KR" sz="2800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endParaRPr lang="en-US" altLang="ko-KR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86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컴포넌트를 </a:t>
            </a:r>
            <a:r>
              <a:rPr lang="ko-KR" altLang="en-US" sz="3000" b="1" dirty="0" err="1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만들때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사용되는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JSX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374" y="1520480"/>
            <a:ext cx="11526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※ </a:t>
            </a:r>
            <a:r>
              <a:rPr lang="en-US" altLang="ko-KR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JSX : </a:t>
            </a:r>
            <a:r>
              <a:rPr lang="en-US" altLang="ko-KR" sz="2000" b="1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Javascript</a:t>
            </a:r>
            <a:r>
              <a:rPr lang="en-US" altLang="ko-KR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</a:t>
            </a:r>
            <a:r>
              <a:rPr lang="en-US" altLang="ko-KR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XML/HTML</a:t>
            </a:r>
            <a:r>
              <a:rPr lang="ko-KR" altLang="en-US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함께 사용할 수 있는 </a:t>
            </a:r>
            <a:r>
              <a:rPr lang="en-US" altLang="ko-KR" sz="2000" b="1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Javscript</a:t>
            </a:r>
            <a:r>
              <a:rPr lang="en-US" altLang="ko-KR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확장 문법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786" y="2282711"/>
            <a:ext cx="10784681" cy="343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① </a:t>
            </a:r>
            <a:r>
              <a:rPr lang="en-US" altLang="ko-KR" sz="2100" dirty="0" err="1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Commponent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이름은 대문자로 시작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(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앞장에서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Hello)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② 태그는 반드시 </a:t>
            </a:r>
            <a:r>
              <a:rPr lang="ko-KR" altLang="en-US" sz="2100" dirty="0" err="1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닫혀야함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③ 중괄호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{}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이용하여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JS 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코드를 삽입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④ 중괄호를 이용하여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Props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값을 삽입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⑤ 기존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HTML 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속성이 아닌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camelCase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작성된 속성명을 사용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⑥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style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속성안에 </a:t>
            </a:r>
            <a:r>
              <a:rPr lang="en-US" altLang="ko-KR" sz="2100" dirty="0" err="1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css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포함할 수 없으므로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스타일 정보를 담은 객체를 참조하여 사용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⑦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return 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문안에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if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문을 사용 할 수 없으므로 </a:t>
            </a:r>
            <a:r>
              <a:rPr lang="ko-KR" altLang="en-US" sz="2100" dirty="0" err="1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삼항연산자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AND 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연산자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OR </a:t>
            </a:r>
            <a:r>
              <a:rPr lang="ko-KR" altLang="en-US" sz="2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연산자 사용</a:t>
            </a:r>
          </a:p>
        </p:txBody>
      </p:sp>
    </p:spTree>
    <p:extLst>
      <p:ext uri="{BB962C8B-B14F-4D97-AF65-F5344CB8AC3E}">
        <p14:creationId xmlns:p14="http://schemas.microsoft.com/office/powerpoint/2010/main" val="19641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0955" y="1038578"/>
            <a:ext cx="4749229" cy="5438668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377374" y="758249"/>
            <a:ext cx="6145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en-US" altLang="ko-KR" sz="3000" b="1" dirty="0" err="1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npm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기본 명령어 실행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88587" y="1019173"/>
            <a:ext cx="839354" cy="262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8296274" y="1485900"/>
            <a:ext cx="2352676" cy="19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521737" y="4724398"/>
            <a:ext cx="2487179" cy="262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771" y="1644698"/>
            <a:ext cx="115267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방법 ① </a:t>
            </a:r>
            <a:r>
              <a:rPr lang="en-US" altLang="ko-KR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VS code </a:t>
            </a:r>
            <a:r>
              <a:rPr lang="ko-KR" altLang="en-US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터미널에서 실행 ☞</a:t>
            </a:r>
          </a:p>
          <a:p>
            <a:pPr>
              <a:defRPr/>
            </a:pPr>
            <a:endParaRPr lang="ko-KR" altLang="en-US" sz="22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defRPr/>
            </a:pPr>
            <a:r>
              <a:rPr lang="ko-KR" altLang="en-US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방법 ② </a:t>
            </a:r>
            <a:r>
              <a:rPr lang="en-US" altLang="ko-KR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react </a:t>
            </a:r>
            <a:r>
              <a:rPr lang="ko-KR" altLang="en-US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경로에서 </a:t>
            </a:r>
            <a:endParaRPr lang="en-US" altLang="ko-KR" sz="22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defRPr/>
            </a:pPr>
            <a:r>
              <a:rPr lang="ko-KR" altLang="en-US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   </a:t>
            </a:r>
            <a:r>
              <a:rPr lang="en-US" altLang="ko-KR" sz="22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cmd</a:t>
            </a:r>
            <a:r>
              <a:rPr lang="ko-KR" altLang="en-US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 실행</a:t>
            </a:r>
            <a:endParaRPr lang="en-US" altLang="ko-KR" sz="22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defRPr/>
            </a:pP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         </a:t>
            </a:r>
            <a:r>
              <a:rPr lang="en-US" altLang="ko-KR" sz="14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npx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create-react-app {</a:t>
            </a:r>
            <a:r>
              <a:rPr lang="ko-KR" altLang="en-US" sz="14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앱이름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}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react</a:t>
            </a:r>
            <a:r>
              <a:rPr lang="ko-KR" altLang="en-US" sz="14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생성</a:t>
            </a:r>
            <a:r>
              <a:rPr lang="ko-KR" altLang="en-US" sz="2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  <a:p>
            <a:pPr>
              <a:defRPr/>
            </a:pPr>
            <a:endParaRPr lang="ko-KR" altLang="en-US" sz="22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1867" y="1362075"/>
            <a:ext cx="1872859" cy="430887"/>
            <a:chOff x="7555441" y="238123"/>
            <a:chExt cx="2228512" cy="67852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555441" y="309033"/>
              <a:ext cx="397426" cy="42240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86699" y="238123"/>
              <a:ext cx="1897254" cy="678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200" b="1" spc="-600" dirty="0">
                  <a:solidFill>
                    <a:srgbClr val="B31D24"/>
                  </a:solidFill>
                  <a:latin typeface="나눔손글씨 붓"/>
                  <a:ea typeface="나눔손글씨 붓"/>
                </a:rPr>
                <a:t>주로  사용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32000" y="1499235"/>
          <a:ext cx="8133080" cy="41065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4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</a:rPr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</a:rPr>
                        <a:t>실행내용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8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npm init</a:t>
                      </a:r>
                      <a:endParaRPr lang="ko-KR" altLang="en-US" b="1" spc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package.json</a:t>
                      </a:r>
                      <a:r>
                        <a:rPr lang="ko-KR" altLang="en-US" b="1" spc="0"/>
                        <a:t>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npm install {모듈이름}</a:t>
                      </a:r>
                      <a:endParaRPr lang="ko-KR" altLang="en-US" b="1" spc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/>
                        <a:t>모듈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8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npm uninstall {</a:t>
                      </a:r>
                      <a:r>
                        <a:rPr lang="ko-KR" altLang="en-US" b="1" spc="0"/>
                        <a:t>모듈이름</a:t>
                      </a:r>
                      <a:r>
                        <a:rPr lang="en-US" altLang="ko-KR" b="1" spc="0"/>
                        <a:t>}</a:t>
                      </a:r>
                      <a:endParaRPr lang="ko-KR" altLang="en-US" b="1" spc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/>
                        <a:t>모듈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8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npm update {</a:t>
                      </a:r>
                      <a:r>
                        <a:rPr lang="ko-KR" altLang="en-US" b="1" spc="0"/>
                        <a:t>모듈이름</a:t>
                      </a:r>
                      <a:r>
                        <a:rPr lang="en-US" altLang="ko-KR" b="1" spc="0"/>
                        <a:t>}</a:t>
                      </a:r>
                      <a:endParaRPr lang="ko-KR" altLang="en-US" b="1" spc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/>
                        <a:t>모듈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8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npm ls</a:t>
                      </a:r>
                      <a:endParaRPr lang="ko-KR" altLang="en-US" b="1" spc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/>
                        <a:t>설치된 패키지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8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npm start</a:t>
                      </a:r>
                      <a:endParaRPr lang="ko-KR" altLang="en-US" b="1" spc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/>
                        <a:t>로컬 서버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86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npx create-react-app {app 이름}</a:t>
                      </a:r>
                      <a:endParaRPr lang="ko-KR" altLang="en-US" b="1" spc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react </a:t>
                      </a:r>
                      <a:r>
                        <a:rPr lang="ko-KR" altLang="en-US" b="1" spc="0"/>
                        <a:t>어플리케이션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CDF16A1D-12C7-2F3A-1348-FE2C593A09F9}"/>
              </a:ext>
            </a:extLst>
          </p:cNvPr>
          <p:cNvSpPr txBox="1"/>
          <p:nvPr/>
        </p:nvSpPr>
        <p:spPr>
          <a:xfrm>
            <a:off x="377374" y="758249"/>
            <a:ext cx="6145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en-US" altLang="ko-KR" sz="3000" b="1" dirty="0" err="1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npm</a:t>
            </a:r>
            <a:r>
              <a:rPr lang="en-US" altLang="ko-KR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3000" b="1" dirty="0">
                <a:solidFill>
                  <a:schemeClr val="dk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기본 명령어 실행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{JavaScript} ES6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lang="en-US" altLang="ko-KR" sz="3000" b="1" dirty="0" err="1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ECMScript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1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템플릿 </a:t>
            </a:r>
            <a:r>
              <a:rPr lang="ko-KR" altLang="en-US" sz="2100" b="1" dirty="0" err="1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리터럴</a:t>
            </a:r>
            <a:endParaRPr lang="ko-KR" altLang="en-US" sz="2100" b="1" dirty="0">
              <a:solidFill>
                <a:srgbClr val="0E7159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64870" y="2379738"/>
          <a:ext cx="10462260" cy="30775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3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946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05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일반 </a:t>
                      </a:r>
                      <a:r>
                        <a:rPr lang="en-US" altLang="ko-KR" b="1" spc="0" dirty="0" err="1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Javascript</a:t>
                      </a:r>
                      <a:endParaRPr lang="en-US" altLang="ko-KR" b="1" spc="0" dirty="0">
                        <a:solidFill>
                          <a:schemeClr val="dk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ES6 </a:t>
                      </a:r>
                      <a:r>
                        <a:rPr lang="ko-KR" altLang="en-US" b="1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템플릿 </a:t>
                      </a:r>
                      <a:r>
                        <a:rPr lang="ko-KR" altLang="en-US" b="1" spc="0" dirty="0" err="1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리터럴</a:t>
                      </a:r>
                      <a:endParaRPr lang="ko-KR" altLang="en-US" b="1" spc="0" dirty="0">
                        <a:solidFill>
                          <a:schemeClr val="dk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1400" y="2463437"/>
            <a:ext cx="5224599" cy="21922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7995" y="2383426"/>
            <a:ext cx="5025585" cy="228164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230961" y="3170464"/>
            <a:ext cx="2921614" cy="435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09182" y="3171825"/>
            <a:ext cx="3221079" cy="435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27"/>
          <p:cNvSpPr txBox="1"/>
          <p:nvPr/>
        </p:nvSpPr>
        <p:spPr>
          <a:xfrm>
            <a:off x="1006928" y="1651996"/>
            <a:ext cx="10178144" cy="446276"/>
          </a:xfrm>
          <a:prstGeom prst="rect">
            <a:avLst/>
          </a:prstGeom>
          <a:ln w="38100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 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${}</a:t>
            </a:r>
            <a:r>
              <a:rPr lang="ko-KR" altLang="en-US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중괄호 앞에 달러 표시를 통해 자바스크립트 표현식 사용이 가능하다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0095873" y="1996371"/>
            <a:ext cx="1371395" cy="852080"/>
            <a:chOff x="9071937" y="1841589"/>
            <a:chExt cx="1371395" cy="852080"/>
          </a:xfrm>
        </p:grpSpPr>
        <p:pic>
          <p:nvPicPr>
            <p:cNvPr id="36" name="그림 2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071937" y="2025263"/>
              <a:ext cx="397426" cy="422407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67612" y="1841589"/>
              <a:ext cx="1075720" cy="852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500" b="1" u="sng">
                  <a:solidFill>
                    <a:srgbClr val="B0131A"/>
                  </a:solidFill>
                  <a:latin typeface="나눔손글씨 붓"/>
                  <a:ea typeface="나눔손글씨 붓"/>
                </a:rPr>
                <a:t>ES6</a:t>
              </a:r>
            </a:p>
            <a:p>
              <a:pPr algn="ctr">
                <a:defRPr/>
              </a:pPr>
              <a:r>
                <a:rPr lang="ko-KR" altLang="en-US" sz="2500" b="1" u="sng">
                  <a:solidFill>
                    <a:srgbClr val="B0131A"/>
                  </a:solidFill>
                  <a:latin typeface="나눔손글씨 붓"/>
                  <a:ea typeface="나눔손글씨 붓"/>
                </a:rPr>
                <a:t>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{JavaScript} ES6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lang="en-US" altLang="ko-KR" sz="3000" b="1" dirty="0" err="1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ECMScript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1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String Method</a:t>
            </a:r>
          </a:p>
        </p:txBody>
      </p:sp>
      <p:graphicFrame>
        <p:nvGraphicFramePr>
          <p:cNvPr id="32" name="표 28"/>
          <p:cNvGraphicFramePr>
            <a:graphicFrameLocks noGrp="1"/>
          </p:cNvGraphicFramePr>
          <p:nvPr/>
        </p:nvGraphicFramePr>
        <p:xfrm>
          <a:off x="864870" y="2502769"/>
          <a:ext cx="10462260" cy="31251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6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50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6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const str = “Hello</a:t>
                      </a:r>
                      <a:r>
                        <a:rPr lang="ko-KR" altLang="en-US" sz="26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</a:t>
                      </a:r>
                      <a:r>
                        <a:rPr lang="en-US" altLang="ko-KR" sz="26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World banana!”;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6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600" spc="0" dirty="0" err="1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str.includes</a:t>
                      </a:r>
                      <a:r>
                        <a:rPr lang="en-US" altLang="ko-KR" sz="26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(’banana’);   </a:t>
                      </a:r>
                      <a:r>
                        <a:rPr lang="en-US" altLang="ko-KR" sz="2600" spc="0" dirty="0">
                          <a:solidFill>
                            <a:schemeClr val="accent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//true</a:t>
                      </a:r>
                      <a:endParaRPr lang="en-US" altLang="ko-KR" sz="26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600" spc="0" dirty="0" err="1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str.startsWith</a:t>
                      </a:r>
                      <a:r>
                        <a:rPr lang="en-US" altLang="ko-KR" sz="26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(’Hello’);   </a:t>
                      </a:r>
                      <a:r>
                        <a:rPr lang="en-US" altLang="ko-KR" sz="2600" spc="0" dirty="0">
                          <a:solidFill>
                            <a:schemeClr val="accent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//true</a:t>
                      </a:r>
                      <a:endParaRPr lang="en-US" altLang="ko-KR" sz="26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600" spc="0" dirty="0" err="1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str.endsWith</a:t>
                      </a:r>
                      <a:r>
                        <a:rPr lang="en-US" altLang="ko-KR" sz="26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(’nana’);  </a:t>
                      </a:r>
                      <a:r>
                        <a:rPr lang="en-US" altLang="ko-KR" sz="2600" spc="0" dirty="0">
                          <a:solidFill>
                            <a:schemeClr val="accent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//true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6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String 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27"/>
          <p:cNvSpPr txBox="1"/>
          <p:nvPr/>
        </p:nvSpPr>
        <p:spPr>
          <a:xfrm>
            <a:off x="902153" y="1553572"/>
            <a:ext cx="10178144" cy="800219"/>
          </a:xfrm>
          <a:prstGeom prst="rect">
            <a:avLst/>
          </a:prstGeom>
          <a:ln w="38100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 포함되어 있는지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(includes), </a:t>
            </a:r>
            <a:r>
              <a:rPr lang="ko-KR" altLang="en-US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시작하는지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23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startsWith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), </a:t>
            </a:r>
            <a:r>
              <a:rPr lang="ko-KR" altLang="en-US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끝나는지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23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endsWith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>
              <a:defRPr/>
            </a:pP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</a:t>
            </a:r>
            <a:r>
              <a:rPr lang="en-US" altLang="ko-KR" sz="23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boolean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타입으로 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return </a:t>
            </a:r>
            <a:r>
              <a:rPr lang="ko-KR" altLang="en-US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해준다</a:t>
            </a:r>
            <a:r>
              <a:rPr lang="en-US" altLang="ko-KR" sz="23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64870" y="1331988"/>
          <a:ext cx="10462260" cy="28321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3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691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·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서버에 요청을 보내고 응답이 돌아와야 다음 동작을 진행 할 수 있다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·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A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작업이 끝나야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,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B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작업을 진행할 수 있다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5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·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요청을 </a:t>
                      </a:r>
                      <a:r>
                        <a:rPr lang="ko-KR" altLang="en-US" sz="1500" spc="0" dirty="0" err="1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보냈을때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응답상태와 상관없이 다음 작업을 실행할 수 있다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·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A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작업을 진행하는 도중에도 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B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작업을 실행 할 수 있다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·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A</a:t>
                      </a:r>
                      <a:r>
                        <a:rPr lang="ko-KR" altLang="en-US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작업은 결과값이 나오는 대로 출력한다</a:t>
                      </a:r>
                      <a:r>
                        <a:rPr lang="en-US" altLang="ko-KR" sz="15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3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동기 </a:t>
                      </a:r>
                      <a:r>
                        <a:rPr lang="en-US" altLang="ko-KR" sz="1600" b="1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(Synchronous)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비동기</a:t>
                      </a:r>
                      <a:r>
                        <a:rPr lang="en-US" altLang="ko-KR" sz="1600" b="1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(Asynchronous)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{JavaScript} 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비동기 처리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428750" y="1428749"/>
            <a:ext cx="4291718" cy="1112693"/>
            <a:chOff x="1212273" y="1766454"/>
            <a:chExt cx="4035418" cy="852920"/>
          </a:xfrm>
        </p:grpSpPr>
        <p:sp>
          <p:nvSpPr>
            <p:cNvPr id="45" name="직사각형 44"/>
            <p:cNvSpPr/>
            <p:nvPr/>
          </p:nvSpPr>
          <p:spPr>
            <a:xfrm>
              <a:off x="1212273" y="1766454"/>
              <a:ext cx="1307522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/>
                <a:t>A</a:t>
              </a:r>
              <a:r>
                <a:rPr lang="ko-KR" altLang="en-US" sz="1400" b="1"/>
                <a:t>작업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24125" y="2048740"/>
              <a:ext cx="762740" cy="28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rgbClr val="262626"/>
                  </a:solidFill>
                </a:rPr>
                <a:t>B</a:t>
              </a:r>
              <a:r>
                <a:rPr lang="ko-KR" altLang="en-US" sz="1400" b="1">
                  <a:solidFill>
                    <a:srgbClr val="262626"/>
                  </a:solidFill>
                </a:rPr>
                <a:t>작업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321397" y="2333624"/>
              <a:ext cx="1926294" cy="28575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/>
                <a:t>C</a:t>
              </a:r>
              <a:r>
                <a:rPr lang="ko-KR" altLang="en-US" sz="1400" b="1"/>
                <a:t>작업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477125" y="1442605"/>
            <a:ext cx="2206848" cy="1131742"/>
            <a:chOff x="1277409" y="1766454"/>
            <a:chExt cx="2075056" cy="867522"/>
          </a:xfrm>
        </p:grpSpPr>
        <p:sp>
          <p:nvSpPr>
            <p:cNvPr id="56" name="직사각형 55"/>
            <p:cNvSpPr/>
            <p:nvPr/>
          </p:nvSpPr>
          <p:spPr>
            <a:xfrm>
              <a:off x="1277409" y="1766454"/>
              <a:ext cx="1307522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/>
                <a:t>A</a:t>
              </a:r>
              <a:r>
                <a:rPr lang="ko-KR" altLang="en-US" sz="1400" b="1"/>
                <a:t>작업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14008" y="2056041"/>
              <a:ext cx="762740" cy="2857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rgbClr val="262626"/>
                  </a:solidFill>
                </a:rPr>
                <a:t>B</a:t>
              </a:r>
              <a:r>
                <a:rPr lang="ko-KR" altLang="en-US" sz="1400" b="1">
                  <a:solidFill>
                    <a:srgbClr val="262626"/>
                  </a:solidFill>
                </a:rPr>
                <a:t>작업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426171" y="2348226"/>
              <a:ext cx="1926294" cy="28575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/>
                <a:t>C</a:t>
              </a:r>
              <a:r>
                <a:rPr lang="ko-KR" altLang="en-US" sz="1400" b="1"/>
                <a:t>작업</a:t>
              </a:r>
            </a:p>
          </p:txBody>
        </p:sp>
      </p:grpSp>
      <p:sp>
        <p:nvSpPr>
          <p:cNvPr id="59" name="TextBox 1"/>
          <p:cNvSpPr txBox="1"/>
          <p:nvPr/>
        </p:nvSpPr>
        <p:spPr>
          <a:xfrm>
            <a:off x="710580" y="4375394"/>
            <a:ext cx="2924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0E7159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✅ 비동기</a:t>
            </a:r>
            <a:r>
              <a:rPr lang="en-US" altLang="ko-KR" sz="2000" b="1" dirty="0">
                <a:solidFill>
                  <a:srgbClr val="0E7159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0E7159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처리하는 이유</a:t>
            </a:r>
            <a:endParaRPr lang="ko-KR" altLang="en-US" sz="2000" b="1" dirty="0">
              <a:solidFill>
                <a:srgbClr val="0E7159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4870" y="4779810"/>
            <a:ext cx="10520796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① 동기적 처리를 하는 경우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앞 작업이 끝날 때 까지 다른 작업을 할 수 없음 </a:t>
            </a:r>
            <a:b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연산량이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많은 웹페이지 정보를 읽어오는 과정에서 비효율이 일어날 수 있음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② 비동기 처리를 하면 앞 작업을 기다리는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(await)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하는 도중에도 동시에 여러가지 작업을 할 수 있음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0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{JavaScript} 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비동기 처리하는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가지 방법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첫번째 방법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88319"/>
              </p:ext>
            </p:extLst>
          </p:nvPr>
        </p:nvGraphicFramePr>
        <p:xfrm>
          <a:off x="936624" y="2574974"/>
          <a:ext cx="10460355" cy="29388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6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691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function add(a, </a:t>
                      </a:r>
                      <a:r>
                        <a:rPr lang="en-US" altLang="ko-KR" sz="2200" spc="0" dirty="0">
                          <a:solidFill>
                            <a:schemeClr val="accent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callback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){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 </a:t>
                      </a:r>
                      <a:r>
                        <a:rPr lang="en-US" altLang="ko-KR" sz="2200" spc="0" dirty="0" err="1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setTimeout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(() =&gt; </a:t>
                      </a:r>
                      <a:r>
                        <a:rPr lang="en-US" altLang="ko-KR" sz="2200" spc="0" dirty="0">
                          <a:solidFill>
                            <a:schemeClr val="accent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callback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(a+5), 100);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 spc="0" dirty="0">
                        <a:solidFill>
                          <a:schemeClr val="dk1"/>
                        </a:solidFill>
                        <a:latin typeface="나눔스퀘어OTF_ac Bold" panose="020B0600000101010101" pitchFamily="34" charset="-127"/>
                        <a:ea typeface="나눔스퀘어OTF_ac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add(10, function(res){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  console.log(res);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3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300" b="1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callback </a:t>
                      </a:r>
                      <a:r>
                        <a:rPr lang="ko-KR" altLang="en-US" sz="2300" b="1" spc="0" dirty="0">
                          <a:solidFill>
                            <a:schemeClr val="dk1"/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36624" y="1420812"/>
            <a:ext cx="10160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 b="1" spc="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 </a:t>
            </a:r>
            <a:r>
              <a:rPr lang="en-US" altLang="ko-KR" sz="2300" b="1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callback hell(</a:t>
            </a:r>
            <a:r>
              <a:rPr lang="ko-KR" altLang="en-US" sz="2300" b="1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콜백지옥</a:t>
            </a:r>
            <a:r>
              <a:rPr lang="en-US" altLang="ko-KR" sz="2300" b="1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r>
              <a:rPr lang="ko-KR" altLang="en-US" sz="2300" b="1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300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  <a:r>
              <a:rPr lang="ko-KR" altLang="en-US" sz="2300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300" spc="-200" dirty="0" err="1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콜백</a:t>
            </a:r>
            <a:r>
              <a:rPr lang="ko-KR" altLang="en-US" sz="2300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함수가 중첩으로 </a:t>
            </a:r>
            <a:r>
              <a:rPr lang="ko-KR" altLang="en-US" sz="2300" spc="-200" dirty="0" err="1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구현되었을때</a:t>
            </a:r>
            <a:r>
              <a:rPr lang="ko-KR" altLang="en-US" sz="2300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코드가 </a:t>
            </a:r>
            <a:r>
              <a:rPr lang="ko-KR" altLang="en-US" sz="2300" spc="-200" dirty="0" err="1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난잡해진다</a:t>
            </a:r>
            <a:r>
              <a:rPr lang="en-US" altLang="ko-KR" sz="2300" spc="-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en-US" altLang="ko-KR" sz="2300" b="1" spc="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 b="1" spc="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→ </a:t>
            </a:r>
            <a:r>
              <a:rPr lang="en-US" altLang="ko-KR" sz="2300" b="1" spc="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Promise, async/await </a:t>
            </a:r>
            <a:r>
              <a:rPr lang="ko-KR" altLang="en-US" sz="2300" b="1" spc="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비동기 처리 방식으로 해결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3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93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{JavaScript} 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비동기 처리하는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가지 방법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두번째 방법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865822" y="2698750"/>
          <a:ext cx="10460355" cy="36743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6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4943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const </a:t>
                      </a:r>
                      <a:r>
                        <a:rPr lang="en-US" altLang="ko-KR" sz="2200" spc="0" dirty="0" err="1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successPromise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= </a:t>
                      </a:r>
                      <a:r>
                        <a:rPr lang="en-US" altLang="ko-KR" sz="2200" spc="0" dirty="0">
                          <a:solidFill>
                            <a:schemeClr val="accent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new Promise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(function (resolve, reject){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</a:t>
                      </a:r>
                      <a:r>
                        <a:rPr lang="en-US" altLang="ko-KR" sz="2200" spc="0" dirty="0" err="1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setTimeout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(function(){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  </a:t>
                      </a:r>
                      <a:r>
                        <a:rPr lang="en-US" altLang="ko-KR" sz="2200" spc="0" dirty="0">
                          <a:solidFill>
                            <a:schemeClr val="accent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resolve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(”Success”);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}, 3000);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})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 spc="0" dirty="0">
                        <a:solidFill>
                          <a:schemeClr val="dk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const </a:t>
                      </a:r>
                      <a:r>
                        <a:rPr lang="en-US" altLang="ko-KR" sz="2200" spc="0" dirty="0" err="1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failurePromise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= </a:t>
                      </a:r>
                      <a:r>
                        <a:rPr lang="en-US" altLang="ko-KR" sz="2200" spc="0" dirty="0">
                          <a:solidFill>
                            <a:schemeClr val="accent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new Promise(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function (resolve, reject){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</a:t>
                      </a:r>
                      <a:r>
                        <a:rPr lang="en-US" altLang="ko-KR" sz="2200" spc="0" dirty="0" err="1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setTimeout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(function(){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  </a:t>
                      </a:r>
                      <a:r>
                        <a:rPr lang="en-US" altLang="ko-KR" sz="2200" spc="0" dirty="0">
                          <a:solidFill>
                            <a:schemeClr val="accent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reject</a:t>
                      </a: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(”Fail”);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}, 3000);</a:t>
                      </a:r>
                    </a:p>
                    <a:p>
                      <a:pPr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2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})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2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300" b="1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Promise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0116912" y="2793410"/>
            <a:ext cx="1075720" cy="85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 u="sng">
                <a:solidFill>
                  <a:srgbClr val="B0131A"/>
                </a:solidFill>
                <a:latin typeface="나눔손글씨 붓"/>
                <a:ea typeface="나눔손글씨 붓"/>
              </a:rPr>
              <a:t>ES6</a:t>
            </a:r>
          </a:p>
          <a:p>
            <a:pPr algn="ctr">
              <a:defRPr/>
            </a:pPr>
            <a:r>
              <a:rPr lang="ko-KR" altLang="en-US" sz="2500" b="1" u="sng">
                <a:solidFill>
                  <a:srgbClr val="B0131A"/>
                </a:solidFill>
                <a:latin typeface="나눔손글씨 붓"/>
                <a:ea typeface="나눔손글씨 붓"/>
              </a:rPr>
              <a:t>추가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5822" y="1428417"/>
            <a:ext cx="10160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① </a:t>
            </a:r>
            <a:r>
              <a:rPr lang="en-US" altLang="ko-KR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Promise </a:t>
            </a:r>
            <a:r>
              <a:rPr lang="ko-KR" altLang="en-US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객체를 생성하여 사용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② </a:t>
            </a:r>
            <a:r>
              <a:rPr lang="en-US" altLang="ko-KR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callback hell</a:t>
            </a:r>
            <a:r>
              <a:rPr lang="ko-KR" altLang="en-US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해결하기 위해 도입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③ </a:t>
            </a:r>
            <a:r>
              <a:rPr lang="en-US" altLang="ko-KR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resolve : </a:t>
            </a:r>
            <a:r>
              <a:rPr lang="ko-KR" altLang="en-US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함수 실행이 성공할 경우</a:t>
            </a:r>
            <a:r>
              <a:rPr lang="en-US" altLang="ko-KR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reject :</a:t>
            </a:r>
            <a:r>
              <a:rPr lang="ko-KR" altLang="en-US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함수 실행이 실패할 경우 구현</a:t>
            </a:r>
          </a:p>
        </p:txBody>
      </p:sp>
    </p:spTree>
    <p:extLst>
      <p:ext uri="{BB962C8B-B14F-4D97-AF65-F5344CB8AC3E}">
        <p14:creationId xmlns:p14="http://schemas.microsoft.com/office/powerpoint/2010/main" val="130258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{JavaScript} 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비동기 처리하는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가지 방법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세번째 방법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790392" y="371474"/>
            <a:ext cx="1969558" cy="521970"/>
            <a:chOff x="7555441" y="238125"/>
            <a:chExt cx="1969558" cy="52197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555441" y="309033"/>
              <a:ext cx="397426" cy="42240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886700" y="238125"/>
              <a:ext cx="163830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900" b="1" spc="-600">
                  <a:solidFill>
                    <a:srgbClr val="B31D24"/>
                  </a:solidFill>
                  <a:latin typeface="나눔손글씨 붓"/>
                  <a:ea typeface="나눔손글씨 붓"/>
                </a:rPr>
                <a:t>주로 사용</a:t>
              </a: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65822" y="2836938"/>
          <a:ext cx="10460355" cy="3383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6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691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 dirty="0">
                        <a:solidFill>
                          <a:schemeClr val="dk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 dirty="0">
                          <a:solidFill>
                            <a:schemeClr val="accent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async </a:t>
                      </a: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function main()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</a:t>
                      </a:r>
                      <a:r>
                        <a:rPr lang="en-US" altLang="ko-KR" sz="2100" spc="0" dirty="0">
                          <a:solidFill>
                            <a:schemeClr val="accent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await </a:t>
                      </a: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delay(1000);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</a:t>
                      </a:r>
                      <a:r>
                        <a:rPr lang="en-US" altLang="ko-KR" sz="2100" spc="0" dirty="0">
                          <a:solidFill>
                            <a:schemeClr val="accent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await </a:t>
                      </a: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delay(2000);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const result = await </a:t>
                      </a:r>
                      <a:r>
                        <a:rPr lang="en-US" altLang="ko-KR" sz="2100" spc="0" dirty="0" err="1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Promise.resolve</a:t>
                      </a: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('끝');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 console.log(result);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100" spc="0" dirty="0">
                        <a:solidFill>
                          <a:schemeClr val="dk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main();</a:t>
                      </a:r>
                      <a:r>
                        <a:rPr lang="ko-KR" altLang="en-US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</a:t>
                      </a:r>
                      <a:r>
                        <a:rPr lang="en-US" altLang="ko-KR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//</a:t>
                      </a:r>
                      <a:r>
                        <a:rPr lang="ko-KR" altLang="en-US" sz="2100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호출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3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100" b="1" spc="0" dirty="0">
                          <a:solidFill>
                            <a:schemeClr val="dk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async / await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D7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895601" y="1403575"/>
            <a:ext cx="10160000" cy="134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① </a:t>
            </a:r>
            <a:r>
              <a:rPr lang="en-US" altLang="ko-KR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callback hell,</a:t>
            </a:r>
            <a:r>
              <a:rPr lang="ko-KR" altLang="en-US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Promise Hell </a:t>
            </a:r>
            <a:r>
              <a:rPr lang="ko-KR" altLang="en-US" sz="2300" b="1" spc="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해결하기 위해 도입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② </a:t>
            </a:r>
            <a:r>
              <a:rPr lang="en-US" altLang="ko-KR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function </a:t>
            </a:r>
            <a:r>
              <a:rPr lang="ko-KR" altLang="en-US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앞에 </a:t>
            </a:r>
            <a:r>
              <a:rPr lang="en-US" altLang="ko-KR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async</a:t>
            </a:r>
            <a:r>
              <a:rPr lang="ko-KR" altLang="en-US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붙이고</a:t>
            </a:r>
            <a:r>
              <a:rPr lang="en-US" altLang="ko-KR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비동기로 처리되는 부분 앞에 </a:t>
            </a:r>
            <a:r>
              <a:rPr lang="en-US" altLang="ko-KR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await</a:t>
            </a:r>
            <a:r>
              <a:rPr lang="ko-KR" altLang="en-US" sz="2300" b="1" spc="-100" dirty="0">
                <a:solidFill>
                  <a:srgbClr val="00B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붙임</a:t>
            </a:r>
            <a:endParaRPr lang="en-US" altLang="ko-KR" sz="2300" b="1" spc="0" dirty="0">
              <a:solidFill>
                <a:srgbClr val="00B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③ </a:t>
            </a:r>
            <a:r>
              <a:rPr lang="en-US" altLang="ko-KR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resolve : </a:t>
            </a:r>
            <a:r>
              <a:rPr lang="ko-KR" altLang="en-US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함수 실행이 성공할 경우</a:t>
            </a:r>
            <a:r>
              <a:rPr lang="en-US" altLang="ko-KR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reject :</a:t>
            </a:r>
            <a:r>
              <a:rPr lang="ko-KR" altLang="en-US" sz="2300" b="1" spc="-1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함수 실행이 실패할 경우 구현</a:t>
            </a:r>
          </a:p>
        </p:txBody>
      </p:sp>
    </p:spTree>
    <p:extLst>
      <p:ext uri="{BB962C8B-B14F-4D97-AF65-F5344CB8AC3E}">
        <p14:creationId xmlns:p14="http://schemas.microsoft.com/office/powerpoint/2010/main" val="35046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1071" y="214197"/>
            <a:ext cx="1721072" cy="3358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74" y="758249"/>
            <a:ext cx="10678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{React} 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왜 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React</a:t>
            </a:r>
            <a:r>
              <a:rPr lang="ko-KR" altLang="en-US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써야 할까</a:t>
            </a:r>
            <a:r>
              <a:rPr lang="en-US" altLang="ko-KR" sz="3000" b="1" dirty="0">
                <a:solidFill>
                  <a:srgbClr val="0E7159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296" y="2124447"/>
            <a:ext cx="115267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최소한의 화면 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rendering 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부드러운 화면 작성 가능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속도 빠름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pPr>
              <a:defRPr/>
            </a:pPr>
            <a:endParaRPr lang="ko-KR" altLang="en-US" sz="28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defRPr/>
            </a:pP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컴포넌트 단위 개발 → 유지보수에 용이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캡슐화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확장성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b="1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결합성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재사용성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pPr>
              <a:defRPr/>
            </a:pPr>
            <a:endParaRPr lang="en-US" altLang="ko-KR" sz="28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defRPr/>
            </a:pP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JSX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지원 → </a:t>
            </a: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HTML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문법과 매우 유사</a:t>
            </a:r>
            <a:endParaRPr lang="en-US" altLang="ko-KR" sz="28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defRPr/>
            </a:pPr>
            <a:endParaRPr lang="en-US" altLang="ko-KR" sz="28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defRPr/>
            </a:pPr>
            <a:r>
              <a:rPr lang="en-US" altLang="ko-KR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 </a:t>
            </a:r>
            <a:r>
              <a:rPr lang="ko-KR" altLang="en-US" sz="2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커뮤니티 생태계가 활발</a:t>
            </a:r>
          </a:p>
        </p:txBody>
      </p:sp>
    </p:spTree>
    <p:extLst>
      <p:ext uri="{BB962C8B-B14F-4D97-AF65-F5344CB8AC3E}">
        <p14:creationId xmlns:p14="http://schemas.microsoft.com/office/powerpoint/2010/main" val="6571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1465</Words>
  <Application>Microsoft Office PowerPoint</Application>
  <PresentationFormat>와이드스크린</PresentationFormat>
  <Paragraphs>223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AppleSDGothicNeo</vt:lpstr>
      <vt:lpstr>helvetica neue</vt:lpstr>
      <vt:lpstr>Roboto Cn</vt:lpstr>
      <vt:lpstr>나눔손글씨 붓</vt:lpstr>
      <vt:lpstr>나눔스퀘어OTF Bold</vt:lpstr>
      <vt:lpstr>나눔스퀘어OTF_ac Bold</vt:lpstr>
      <vt:lpstr>나눔스퀘어OTF_ac ExtraBold</vt:lpstr>
      <vt:lpstr>Malgun Gothic</vt:lpstr>
      <vt:lpstr>Malgun Gothic</vt:lpstr>
      <vt:lpstr>Arial</vt:lpstr>
      <vt:lpstr>Roboto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동훈</dc:creator>
  <cp:lastModifiedBy>정 동훈</cp:lastModifiedBy>
  <cp:revision>186</cp:revision>
  <dcterms:created xsi:type="dcterms:W3CDTF">2023-04-09T12:17:58Z</dcterms:created>
  <dcterms:modified xsi:type="dcterms:W3CDTF">2023-05-10T10:11:11Z</dcterms:modified>
  <cp:version/>
</cp:coreProperties>
</file>