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DC87-ADE1-4025-831D-A226FEEC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0867-BF95-4768-95EB-9138EB66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97EB-5149-48E7-9A0F-0D5B6874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04E6-879F-4269-A704-A9E2427E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C081-DCF9-4FD5-8C6F-63EB99DF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4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F681-7514-49F7-884A-32B3E39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7B832-7487-4AA8-873F-2D7A7DF83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8798-A455-4CC4-8FA6-AD4C3E4E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7C6E-3FD5-4872-8E47-EB8CA534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DDD3-CE41-4FA7-8D3D-FC33D8F4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2B593-FFB7-4B3A-8D20-85EA47F2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CABF7-A829-4501-B1B4-A0AEA6B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654E-26E0-42C0-AD5A-3C6AB6C3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AE48-C7D2-48F8-A9F5-EC97189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F4BA-B07E-4D3E-9574-C070798D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B5EF-EFB3-4D46-A32C-17DC3723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0C93-C64B-453C-9C19-C1AFC745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4831-8A61-4E7C-8D42-7F0C641D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75D7-D3D1-478B-AFEE-BE9CBF9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4F39-417D-46E8-8B47-537944C0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7B8D-2F8B-45C3-B490-6406D38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5FFE-0BA3-43EB-9834-75B5BD0C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B89D-D55F-4E30-9003-A872A9BA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A4AB-473A-44FD-9E15-A96C265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4776-1B2D-4E30-BFC8-B40786E3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0EFA-0BB3-478E-A785-683DE8D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8A9A-0B5C-4036-B2D0-357E5D71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01D0-D37C-41D8-A9A0-78ABAFEF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86F0-43A6-4557-A266-37403D8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55178-9F50-48AE-9E75-037552A4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4FEC-B24E-4415-B11F-62966E7D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3F20-3081-47B7-8CEC-B3DC46DC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1331-BA3A-421E-A9F5-18D70EA5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83576-5932-4C0C-A15F-4FCA33C91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E554B-0114-435E-A995-BFD5CAA9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F188F-9841-4159-A51D-E836263AF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CD6BA-A4E4-44B9-A935-34F28A7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38909-A7B0-49D0-B975-A04D4E6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6C0E-3E82-4782-800C-40C39AC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7639-E173-421E-AD93-D639E95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62A97-3902-40EF-B1B3-5E41766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BA2D0-3087-4F75-8E18-637C220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190E1-0175-4036-BB7E-9088C7D5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4C3CC-9613-4DE9-910E-348BF04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1EB57-2BE4-4041-9DD7-04B63C4D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8CA7C-29B0-4003-9D65-3EC24543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E0E9-044F-4DCC-BC8B-43DD3F72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8EFE-71E4-48F9-9057-929E637E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C93B-FFEC-4268-AC24-7782F76C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E5AE2-AD57-47F6-8C5D-FF4530C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ACB2-A096-4BED-9F70-D336D97F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898CE-ECA1-4FEA-B50D-6AB7D840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388-E03F-47C7-998A-6CBF159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E7909-D04B-4BB1-8098-70E99B869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A6E82-83C0-4522-B53D-106277F79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D0B9-767C-4FB4-916A-D24ABC9F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AA08-C4FF-4FB0-B358-A569597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2B89-61F8-4497-9DA7-B35A554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A38E-C44D-4D32-B0AB-3382AC0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DD94-5541-4313-B91B-24D672F6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E3D4-9962-438A-AB55-2D48DD650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A648-6839-41DF-8E40-5B364FC73DF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3DD1-609E-4161-BCAD-EC5167B21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8B7B-3ED3-4D2B-A3A4-48D9C870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028E-7D76-4995-BFD5-D9B2854B8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29A94-6409-4816-A69D-3D16AF62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100">
                <a:solidFill>
                  <a:srgbClr val="000000"/>
                </a:solidFill>
              </a:rPr>
              <a:t>Central London coffee shop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1BA0A-F9B3-45B6-9A35-549FC29B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>
                <a:solidFill>
                  <a:srgbClr val="000000"/>
                </a:solidFill>
              </a:rPr>
              <a:t>Where to open a coffee shop in Central London?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Coffee">
            <a:extLst>
              <a:ext uri="{FF2B5EF4-FFF2-40B4-BE49-F238E27FC236}">
                <a16:creationId xmlns:a16="http://schemas.microsoft.com/office/drawing/2014/main" id="{34B8D862-56E6-4118-A3A1-BFDEF384F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60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offee">
            <a:extLst>
              <a:ext uri="{FF2B5EF4-FFF2-40B4-BE49-F238E27FC236}">
                <a16:creationId xmlns:a16="http://schemas.microsoft.com/office/drawing/2014/main" id="{9E93EFC3-44F0-49EF-96D5-74406C2F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474C3-FFC2-4C45-8FCC-1A241D99B1D4}"/>
              </a:ext>
            </a:extLst>
          </p:cNvPr>
          <p:cNvSpPr txBox="1"/>
          <p:nvPr/>
        </p:nvSpPr>
        <p:spPr>
          <a:xfrm>
            <a:off x="1628383" y="357564"/>
            <a:ext cx="908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Brief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D74C-AAA3-46D9-BD84-B2BAFD9D2FA6}"/>
              </a:ext>
            </a:extLst>
          </p:cNvPr>
          <p:cNvSpPr txBox="1"/>
          <p:nvPr/>
        </p:nvSpPr>
        <p:spPr>
          <a:xfrm>
            <a:off x="1628382" y="2912257"/>
            <a:ext cx="9081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Identify the best place in Central London to open a coffee shop using data from Foursquare.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904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offee">
            <a:extLst>
              <a:ext uri="{FF2B5EF4-FFF2-40B4-BE49-F238E27FC236}">
                <a16:creationId xmlns:a16="http://schemas.microsoft.com/office/drawing/2014/main" id="{9E93EFC3-44F0-49EF-96D5-74406C2F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474C3-FFC2-4C45-8FCC-1A241D99B1D4}"/>
              </a:ext>
            </a:extLst>
          </p:cNvPr>
          <p:cNvSpPr txBox="1"/>
          <p:nvPr/>
        </p:nvSpPr>
        <p:spPr>
          <a:xfrm>
            <a:off x="1628383" y="357564"/>
            <a:ext cx="908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Factors to consider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D74C-AAA3-46D9-BD84-B2BAFD9D2FA6}"/>
              </a:ext>
            </a:extLst>
          </p:cNvPr>
          <p:cNvSpPr txBox="1"/>
          <p:nvPr/>
        </p:nvSpPr>
        <p:spPr>
          <a:xfrm>
            <a:off x="1628382" y="2912257"/>
            <a:ext cx="90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Number of coffee shops already in the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Population of the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Average rent in the area</a:t>
            </a:r>
          </a:p>
        </p:txBody>
      </p:sp>
    </p:spTree>
    <p:extLst>
      <p:ext uri="{BB962C8B-B14F-4D97-AF65-F5344CB8AC3E}">
        <p14:creationId xmlns:p14="http://schemas.microsoft.com/office/powerpoint/2010/main" val="12000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offee">
            <a:extLst>
              <a:ext uri="{FF2B5EF4-FFF2-40B4-BE49-F238E27FC236}">
                <a16:creationId xmlns:a16="http://schemas.microsoft.com/office/drawing/2014/main" id="{9E93EFC3-44F0-49EF-96D5-74406C2F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474C3-FFC2-4C45-8FCC-1A241D99B1D4}"/>
              </a:ext>
            </a:extLst>
          </p:cNvPr>
          <p:cNvSpPr txBox="1"/>
          <p:nvPr/>
        </p:nvSpPr>
        <p:spPr>
          <a:xfrm>
            <a:off x="1628383" y="357564"/>
            <a:ext cx="908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Clustering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D74C-AAA3-46D9-BD84-B2BAFD9D2FA6}"/>
              </a:ext>
            </a:extLst>
          </p:cNvPr>
          <p:cNvSpPr txBox="1"/>
          <p:nvPr/>
        </p:nvSpPr>
        <p:spPr>
          <a:xfrm>
            <a:off x="1628382" y="2912257"/>
            <a:ext cx="90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008E7-6523-4F76-8686-FAFD259A49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75" t="24021" r="12359" b="575"/>
          <a:stretch/>
        </p:blipFill>
        <p:spPr>
          <a:xfrm>
            <a:off x="1749428" y="1331758"/>
            <a:ext cx="8627828" cy="51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offee">
            <a:extLst>
              <a:ext uri="{FF2B5EF4-FFF2-40B4-BE49-F238E27FC236}">
                <a16:creationId xmlns:a16="http://schemas.microsoft.com/office/drawing/2014/main" id="{9E93EFC3-44F0-49EF-96D5-74406C2F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474C3-FFC2-4C45-8FCC-1A241D99B1D4}"/>
              </a:ext>
            </a:extLst>
          </p:cNvPr>
          <p:cNvSpPr txBox="1"/>
          <p:nvPr/>
        </p:nvSpPr>
        <p:spPr>
          <a:xfrm>
            <a:off x="1628383" y="357564"/>
            <a:ext cx="908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D74C-AAA3-46D9-BD84-B2BAFD9D2FA6}"/>
              </a:ext>
            </a:extLst>
          </p:cNvPr>
          <p:cNvSpPr txBox="1"/>
          <p:nvPr/>
        </p:nvSpPr>
        <p:spPr>
          <a:xfrm>
            <a:off x="1628382" y="2912257"/>
            <a:ext cx="90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Cluster 3 shown in turquoise on the previous map had the highest number of potential customers per coffee shop and a low rent per </a:t>
            </a:r>
            <a:r>
              <a:rPr lang="en-GB" sz="3200" b="1"/>
              <a:t>potential customer.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82387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Central London coffee shop 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London coffee shop problem</dc:title>
  <dc:creator>Amy DK</dc:creator>
  <cp:lastModifiedBy>Amy DK</cp:lastModifiedBy>
  <cp:revision>2</cp:revision>
  <dcterms:created xsi:type="dcterms:W3CDTF">2020-08-10T21:44:36Z</dcterms:created>
  <dcterms:modified xsi:type="dcterms:W3CDTF">2020-08-10T21:57:37Z</dcterms:modified>
</cp:coreProperties>
</file>