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93" r:id="rId4"/>
    <p:sldId id="296" r:id="rId5"/>
    <p:sldId id="297" r:id="rId6"/>
    <p:sldId id="298" r:id="rId7"/>
    <p:sldId id="299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5" r:id="rId1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00" y="864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0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자바스크립트 기초 문법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변수에 저장할 수 있는 데이터 타입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484784"/>
            <a:ext cx="7488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① 문자형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(String Type Data) 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'hello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';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② </a:t>
            </a:r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숫자형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(Number Type Data) 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100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③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(Boolean Type Data) 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bool = true or false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④ undefined 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 //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undefined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⑤ null 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null;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48" y="1628800"/>
            <a:ext cx="4636304" cy="36718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9572" y="5662989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빼기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더하기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곱하기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나누기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비교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</a:t>
            </a:r>
            <a:r>
              <a:rPr lang="en-US" altLang="ko-KR" sz="3600" dirty="0" smtClean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48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산술 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1890905"/>
            <a:ext cx="8533333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문자 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2866715"/>
            <a:ext cx="8316416" cy="16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대입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8" y="1700808"/>
            <a:ext cx="4761905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증감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9" y="1628800"/>
            <a:ext cx="7598082" cy="44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2485999"/>
            <a:ext cx="7740352" cy="22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삼항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조건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044678"/>
            <a:ext cx="8244408" cy="36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기초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문법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0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기초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문법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 선언문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6" y="2805190"/>
            <a:ext cx="8419048" cy="12476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9632" y="2971074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555776" y="3573016"/>
            <a:ext cx="936104" cy="6480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91880" y="4103979"/>
            <a:ext cx="2521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스크립트</a:t>
            </a:r>
            <a:r>
              <a:rPr lang="en-US" altLang="ko-KR" sz="32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영역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9" y="2467095"/>
            <a:ext cx="8552381" cy="19238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 주석 처리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3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내부 스크립트 외부로 분리하기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66765" y="1600333"/>
            <a:ext cx="7610470" cy="4420955"/>
            <a:chOff x="345906" y="1266953"/>
            <a:chExt cx="8449903" cy="49085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1266953"/>
              <a:ext cx="8447619" cy="371428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906" y="5099348"/>
              <a:ext cx="8447619" cy="107619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 flipH="1" flipV="1">
              <a:off x="2987824" y="3645024"/>
              <a:ext cx="3672408" cy="145432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660232" y="5085184"/>
              <a:ext cx="2016224" cy="53795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코드 입력 시 주의할 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6" y="2060848"/>
            <a:ext cx="721904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코드 입력 시 주의할 점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2" y="1556792"/>
            <a:ext cx="7190476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02-2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8190" y="2507091"/>
            <a:ext cx="8447619" cy="1858013"/>
            <a:chOff x="348190" y="2123368"/>
            <a:chExt cx="8447619" cy="18580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2876619"/>
              <a:ext cx="8447619" cy="11047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46" y="2123368"/>
              <a:ext cx="8419048" cy="657143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982716" y="4788441"/>
            <a:ext cx="7178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ko-KR" altLang="en-US" sz="32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는 데이터를 담을 수 있는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그릇</a:t>
            </a:r>
            <a:r>
              <a:rPr lang="ko-KR" altLang="en-US" sz="32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입니다</a:t>
            </a:r>
            <a:r>
              <a:rPr lang="en-US" altLang="ko-KR" sz="32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529884"/>
            <a:ext cx="812338" cy="273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496864" y="3653532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60960" y="3422699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2" y="2698889"/>
            <a:ext cx="4119048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154</Words>
  <Application>Microsoft Office PowerPoint</Application>
  <PresentationFormat>화면 슬라이드 쇼(4:3)</PresentationFormat>
  <Paragraphs>39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2018-08-10T05:17:25Z</dcterms:modified>
</cp:coreProperties>
</file>