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50" r:id="rId2"/>
    <p:sldId id="348" r:id="rId3"/>
    <p:sldId id="286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475A"/>
    <a:srgbClr val="2F3A49"/>
    <a:srgbClr val="3F4E63"/>
    <a:srgbClr val="8C9DB6"/>
    <a:srgbClr val="222A35"/>
    <a:srgbClr val="252D39"/>
    <a:srgbClr val="435369"/>
    <a:srgbClr val="404F64"/>
    <a:srgbClr val="2E2A2B"/>
    <a:srgbClr val="5C4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96318" autoAdjust="0"/>
  </p:normalViewPr>
  <p:slideViewPr>
    <p:cSldViewPr snapToGrid="0">
      <p:cViewPr varScale="1">
        <p:scale>
          <a:sx n="88" d="100"/>
          <a:sy n="88" d="100"/>
        </p:scale>
        <p:origin x="92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DFC243-3E68-4BFF-A505-ADDF9D7195A4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7D84A-3049-44F6-8517-64F0971FDD2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174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499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67D84A-3049-44F6-8517-64F0971FDD2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496678" y="389747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FDAE1-EB67-42CF-B593-56AA292DA8C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FDAE1-EB67-42CF-B593-56AA292DA8C8}" type="datetimeFigureOut">
              <a:rPr lang="zh-CN" altLang="en-US" smtClean="0"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6056-67A1-460C-8D55-8E07980926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5376041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双波形 4"/>
          <p:cNvSpPr/>
          <p:nvPr/>
        </p:nvSpPr>
        <p:spPr>
          <a:xfrm>
            <a:off x="-580696" y="4319754"/>
            <a:ext cx="13114282" cy="3767965"/>
          </a:xfrm>
          <a:prstGeom prst="doubleWave">
            <a:avLst>
              <a:gd name="adj1" fmla="val 11245"/>
              <a:gd name="adj2" fmla="val -18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040414" y="4934607"/>
            <a:ext cx="441434" cy="441434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529255" y="5967253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 flipH="1">
            <a:off x="9695794" y="3649713"/>
            <a:ext cx="204952" cy="2049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544910" y="1166642"/>
            <a:ext cx="441434" cy="44143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216166" y="634433"/>
            <a:ext cx="346840" cy="3468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123794" y="3957148"/>
            <a:ext cx="283778" cy="28377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flipH="1">
            <a:off x="3011214" y="5454869"/>
            <a:ext cx="204952" cy="204952"/>
          </a:xfrm>
          <a:prstGeom prst="ellipse">
            <a:avLst/>
          </a:prstGeom>
          <a:solidFill>
            <a:schemeClr val="bg1"/>
          </a:solidFill>
          <a:ln>
            <a:solidFill>
              <a:srgbClr val="252D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6" name="Picture 2" descr="D:\Sun-挑战杯\第三届移动终端大赛\展板设计\展板设计素材\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759" y="-1090"/>
            <a:ext cx="1461241" cy="146539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344BB11D-310E-404D-867E-85C4E0B0A864}"/>
              </a:ext>
            </a:extLst>
          </p:cNvPr>
          <p:cNvSpPr txBox="1"/>
          <p:nvPr/>
        </p:nvSpPr>
        <p:spPr>
          <a:xfrm>
            <a:off x="9900745" y="5364855"/>
            <a:ext cx="2069465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52D39"/>
                </a:solidFill>
                <a:cs typeface="+mn-ea"/>
                <a:sym typeface="+mn-lt"/>
              </a:rPr>
              <a:t>HDU_</a:t>
            </a:r>
            <a:r>
              <a:rPr lang="zh-CN" altLang="en-US" dirty="0">
                <a:solidFill>
                  <a:srgbClr val="252D39"/>
                </a:solidFill>
                <a:cs typeface="+mn-ea"/>
                <a:sym typeface="+mn-lt"/>
              </a:rPr>
              <a:t>薛苏琪</a:t>
            </a:r>
            <a:endParaRPr lang="en-US" altLang="zh-CN" dirty="0">
              <a:solidFill>
                <a:srgbClr val="252D39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52D39"/>
                </a:solidFill>
                <a:cs typeface="+mn-ea"/>
                <a:sym typeface="+mn-lt"/>
              </a:rPr>
              <a:t>2023/10/17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BE45B60-1A63-4041-9D5C-84DB419B24FE}"/>
              </a:ext>
            </a:extLst>
          </p:cNvPr>
          <p:cNvSpPr txBox="1"/>
          <p:nvPr/>
        </p:nvSpPr>
        <p:spPr>
          <a:xfrm>
            <a:off x="629920" y="2388870"/>
            <a:ext cx="11279051" cy="1506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基于影像组学特征鉴别诊断</a:t>
            </a:r>
          </a:p>
          <a:p>
            <a:pPr>
              <a:lnSpc>
                <a:spcPct val="120000"/>
              </a:lnSpc>
            </a:pPr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骨盆软骨肉瘤的研究</a:t>
            </a: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基于</a:t>
            </a: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CT/MRI</a:t>
            </a:r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的预测模型</a:t>
            </a:r>
          </a:p>
        </p:txBody>
      </p:sp>
    </p:spTree>
    <p:extLst>
      <p:ext uri="{BB962C8B-B14F-4D97-AF65-F5344CB8AC3E}">
        <p14:creationId xmlns:p14="http://schemas.microsoft.com/office/powerpoint/2010/main" val="36979385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0" y="874713"/>
            <a:ext cx="12192000" cy="133350"/>
          </a:xfrm>
          <a:prstGeom prst="rect">
            <a:avLst/>
          </a:prstGeom>
          <a:solidFill>
            <a:srgbClr val="3A39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3A475A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6063" y="874713"/>
            <a:ext cx="828675" cy="13335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泪滴形 24"/>
          <p:cNvSpPr/>
          <p:nvPr/>
        </p:nvSpPr>
        <p:spPr>
          <a:xfrm rot="8100000">
            <a:off x="323850" y="61913"/>
            <a:ext cx="673100" cy="673100"/>
          </a:xfrm>
          <a:prstGeom prst="teardrop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文本框 11"/>
          <p:cNvSpPr txBox="1">
            <a:spLocks noChangeArrowheads="1"/>
          </p:cNvSpPr>
          <p:nvPr/>
        </p:nvSpPr>
        <p:spPr bwMode="auto">
          <a:xfrm>
            <a:off x="323850" y="246692"/>
            <a:ext cx="809724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FFFFFF"/>
                </a:solidFill>
                <a:latin typeface="Impact" panose="020B0806030902050204" pitchFamily="34" charset="0"/>
              </a:rPr>
              <a:t>10/17</a:t>
            </a:r>
            <a:endParaRPr lang="zh-CN" altLang="en-US" sz="1800" dirty="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46063" y="979488"/>
            <a:ext cx="155575" cy="676275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62CB8A-395C-4821-9EDD-1D0EB08337C9}"/>
              </a:ext>
            </a:extLst>
          </p:cNvPr>
          <p:cNvSpPr txBox="1"/>
          <p:nvPr/>
        </p:nvSpPr>
        <p:spPr>
          <a:xfrm>
            <a:off x="1133574" y="246692"/>
            <a:ext cx="198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</a:t>
            </a:r>
            <a:r>
              <a:rPr lang="en-US" altLang="zh-CN" dirty="0"/>
              <a:t>——No.1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0B5C9B-F049-44E8-8C54-D289C2379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13" y="1133106"/>
            <a:ext cx="6807473" cy="1624139"/>
          </a:xfrm>
          <a:prstGeom prst="rect">
            <a:avLst/>
          </a:prstGeom>
        </p:spPr>
      </p:pic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30500726-94DA-4631-BBA7-F3D260C53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700207"/>
              </p:ext>
            </p:extLst>
          </p:nvPr>
        </p:nvGraphicFramePr>
        <p:xfrm>
          <a:off x="493213" y="2882288"/>
          <a:ext cx="6814730" cy="670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51078">
                  <a:extLst>
                    <a:ext uri="{9D8B030D-6E8A-4147-A177-3AD203B41FA5}">
                      <a16:colId xmlns:a16="http://schemas.microsoft.com/office/drawing/2014/main" val="1137047652"/>
                    </a:ext>
                  </a:extLst>
                </a:gridCol>
                <a:gridCol w="2113916">
                  <a:extLst>
                    <a:ext uri="{9D8B030D-6E8A-4147-A177-3AD203B41FA5}">
                      <a16:colId xmlns:a16="http://schemas.microsoft.com/office/drawing/2014/main" val="239935620"/>
                    </a:ext>
                  </a:extLst>
                </a:gridCol>
                <a:gridCol w="2068422">
                  <a:extLst>
                    <a:ext uri="{9D8B030D-6E8A-4147-A177-3AD203B41FA5}">
                      <a16:colId xmlns:a16="http://schemas.microsoft.com/office/drawing/2014/main" val="4020616308"/>
                    </a:ext>
                  </a:extLst>
                </a:gridCol>
                <a:gridCol w="1081314">
                  <a:extLst>
                    <a:ext uri="{9D8B030D-6E8A-4147-A177-3AD203B41FA5}">
                      <a16:colId xmlns:a16="http://schemas.microsoft.com/office/drawing/2014/main" val="3612996274"/>
                    </a:ext>
                  </a:extLst>
                </a:gridCol>
              </a:tblGrid>
              <a:tr h="324891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选择序号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层数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使用图像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方法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001081"/>
                  </a:ext>
                </a:extLst>
              </a:tr>
              <a:tr h="324891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8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9</a:t>
                      </a:r>
                      <a:r>
                        <a:rPr lang="zh-CN" altLang="en-US" sz="1600" dirty="0"/>
                        <a:t>、</a:t>
                      </a:r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96+56+48+64 = </a:t>
                      </a:r>
                      <a:r>
                        <a:rPr lang="en-US" altLang="zh-CN" sz="1600" dirty="0">
                          <a:solidFill>
                            <a:srgbClr val="FF0000"/>
                          </a:solidFill>
                        </a:rPr>
                        <a:t>264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T1-vibe-320(</a:t>
                      </a:r>
                      <a:r>
                        <a:rPr lang="zh-CN" altLang="en-US" sz="1600" dirty="0"/>
                        <a:t>同类型</a:t>
                      </a:r>
                      <a:r>
                        <a:rPr lang="en-US" altLang="zh-CN" sz="1600" dirty="0"/>
                        <a:t>)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DAFCN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245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98717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5376041"/>
          </a:xfrm>
          <a:prstGeom prst="rect">
            <a:avLst/>
          </a:prstGeom>
          <a:gradFill flip="none" rotWithShape="1">
            <a:gsLst>
              <a:gs pos="0">
                <a:srgbClr val="404F64"/>
              </a:gs>
              <a:gs pos="79000">
                <a:schemeClr val="tx2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双波形 4"/>
          <p:cNvSpPr/>
          <p:nvPr/>
        </p:nvSpPr>
        <p:spPr>
          <a:xfrm>
            <a:off x="-580696" y="4319754"/>
            <a:ext cx="13114282" cy="3767965"/>
          </a:xfrm>
          <a:prstGeom prst="doubleWave">
            <a:avLst>
              <a:gd name="adj1" fmla="val 11245"/>
              <a:gd name="adj2" fmla="val -18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16200000" sx="101000" sy="101000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040414" y="4934607"/>
            <a:ext cx="441434" cy="441434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529255" y="5967253"/>
            <a:ext cx="331076" cy="331076"/>
          </a:xfrm>
          <a:prstGeom prst="ellipse">
            <a:avLst/>
          </a:prstGeom>
          <a:solidFill>
            <a:srgbClr val="222A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 flipH="1">
            <a:off x="9695793" y="3863489"/>
            <a:ext cx="204952" cy="20495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544910" y="1166642"/>
            <a:ext cx="441434" cy="44143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216166" y="634433"/>
            <a:ext cx="346840" cy="34684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123794" y="3957148"/>
            <a:ext cx="283778" cy="28377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 flipH="1">
            <a:off x="3011214" y="5454869"/>
            <a:ext cx="204952" cy="204952"/>
          </a:xfrm>
          <a:prstGeom prst="ellipse">
            <a:avLst/>
          </a:prstGeom>
          <a:solidFill>
            <a:schemeClr val="bg1"/>
          </a:solidFill>
          <a:ln>
            <a:solidFill>
              <a:srgbClr val="252D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6" name="Picture 2" descr="D:\Sun-挑战杯\第三届移动终端大赛\展板设计\展板设计素材\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0759" y="-1090"/>
            <a:ext cx="1461241" cy="146539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344BB11D-310E-404D-867E-85C4E0B0A864}"/>
              </a:ext>
            </a:extLst>
          </p:cNvPr>
          <p:cNvSpPr txBox="1"/>
          <p:nvPr/>
        </p:nvSpPr>
        <p:spPr>
          <a:xfrm>
            <a:off x="9900745" y="5364855"/>
            <a:ext cx="2069465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52D39"/>
                </a:solidFill>
                <a:cs typeface="+mn-ea"/>
                <a:sym typeface="+mn-lt"/>
              </a:rPr>
              <a:t>HDU_</a:t>
            </a:r>
            <a:r>
              <a:rPr lang="zh-CN" altLang="en-US" dirty="0">
                <a:solidFill>
                  <a:srgbClr val="252D39"/>
                </a:solidFill>
                <a:cs typeface="+mn-ea"/>
                <a:sym typeface="+mn-lt"/>
              </a:rPr>
              <a:t>薛苏琪</a:t>
            </a:r>
            <a:endParaRPr lang="en-US" altLang="zh-CN" dirty="0">
              <a:solidFill>
                <a:srgbClr val="252D39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52D39"/>
                </a:solidFill>
                <a:cs typeface="+mn-ea"/>
                <a:sym typeface="+mn-lt"/>
              </a:rPr>
              <a:t>2023/10/17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BE45B60-1A63-4041-9D5C-84DB419B24FE}"/>
              </a:ext>
            </a:extLst>
          </p:cNvPr>
          <p:cNvSpPr txBox="1"/>
          <p:nvPr/>
        </p:nvSpPr>
        <p:spPr>
          <a:xfrm>
            <a:off x="1174206" y="1528118"/>
            <a:ext cx="9285340" cy="224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0" b="1" dirty="0">
                <a:solidFill>
                  <a:schemeClr val="bg1"/>
                </a:solidFill>
                <a:cs typeface="+mn-ea"/>
                <a:sym typeface="+mn-lt"/>
              </a:rPr>
              <a:t>THANKS</a:t>
            </a:r>
          </a:p>
          <a:p>
            <a:pPr algn="r">
              <a:lnSpc>
                <a:spcPct val="120000"/>
              </a:lnSpc>
            </a:pP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——</a:t>
            </a:r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基于</a:t>
            </a: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CT/MRI</a:t>
            </a:r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的预测模型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/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年终总结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avl04n2">
      <a:majorFont>
        <a:latin typeface=""/>
        <a:ea typeface="微软雅黑"/>
        <a:cs typeface=""/>
      </a:majorFont>
      <a:minorFont>
        <a:latin typeface="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65</Words>
  <Application>Microsoft Office PowerPoint</Application>
  <PresentationFormat>宽屏</PresentationFormat>
  <Paragraphs>21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Arial</vt:lpstr>
      <vt:lpstr>Calibri</vt:lpstr>
      <vt:lpstr>Impact</vt:lpstr>
      <vt:lpstr>第一PPT，www.1ppt.com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工作总结</dc:title>
  <dc:creator>第一PPT</dc:creator>
  <cp:keywords>www.1ppt.com</cp:keywords>
  <dc:description>www.1ppt.com</dc:description>
  <cp:lastModifiedBy>薛 苏琪</cp:lastModifiedBy>
  <cp:revision>520</cp:revision>
  <dcterms:created xsi:type="dcterms:W3CDTF">2019-06-11T09:29:00Z</dcterms:created>
  <dcterms:modified xsi:type="dcterms:W3CDTF">2023-10-17T12:15:08Z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8D33BB1233664182B492BDF1282DE494</vt:lpwstr>
  </property>
  <property fmtid="{D5CDD505-2E9C-101B-9397-08002B2CF9AE}" pid="3" name="KSOProductBuildVer">
    <vt:lpwstr>1033-11.2.0.11388</vt:lpwstr>
  </property>
</Properties>
</file>