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3" autoAdjust="0"/>
  </p:normalViewPr>
  <p:slideViewPr>
    <p:cSldViewPr snapToGrid="0">
      <p:cViewPr varScale="1">
        <p:scale>
          <a:sx n="53" d="100"/>
          <a:sy n="53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4ADC4-C54C-41D8-A960-BC53B37F5D14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6AFE7-5506-40F7-B729-AEF0FB0383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496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16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81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95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811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87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69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6AFE7-5506-40F7-B729-AEF0FB038304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71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11F9F-6FD8-3612-D3F3-BDB9E635D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63B30-969A-30DA-AC68-1587AEFE1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FB644-999E-9B67-8D16-400B93A7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B1177-8A25-9E70-1C41-CC9DB656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EBAB1-982D-E446-8E28-94B0F90B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5354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8536C-A66D-93D8-5E8B-867B17B0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9EB2FE-FAA8-A952-F3E4-DD46A3463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02007-9784-FE3C-30D2-8AD927F0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092AE3-8BF2-88C4-FA31-A281B72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A6F44-97CD-280F-92F2-60B4E6AE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7221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9D47A1-3ACB-794B-5BA4-772973318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81158-F21A-A6CC-B4DC-FBF46DE69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926B9-6E06-A691-9859-45BF4391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140FA-B8E4-D262-B02B-F6450804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C733D-63E0-D218-C047-31547E3D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4241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D0B08-9DF3-B241-9646-885F5B41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DDB19-A4B0-044E-6034-6BD1E992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E3097-1BEA-D1C0-F243-A66B6AD0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7B105-EFD4-59F9-491D-CDADA788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029D1-0108-4654-9EB5-197858CB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6571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1F324-396C-8B8E-D1E1-DAEBBD54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6D6F27-743F-A5DB-FF36-6331EFA4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DE900-8405-FD64-D24A-D1D191C5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9B975-9D45-85F2-7DAC-F40C3A6C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CD078-A60A-2288-FB92-6F676D5E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5212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77CEC-F265-D810-9407-A92AB212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68CD3-95E1-9D4D-F1F3-5EBE60AAE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479AF5-D6E6-CE34-8E36-0BDED282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0897DE-7A5E-4AC9-FEE6-AA0ED4AC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23E4F1-DD21-4005-50F8-548E2845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DBC49-DA16-D4E0-5C78-0C5C0D1E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5851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6DD85-00BF-F237-F96E-8D8BA35E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CFEE3C-7391-393B-CC65-55196015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DEADB8-778C-1388-9251-497016F16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35422E-F9AB-FEDC-DD91-6A9EDBBE2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40FD02-0199-7A64-8FBC-4964694F6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FBF10F-61AB-851F-BDBA-95B00C25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AD02BA-8027-CF94-95AB-C2C43951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5A19D1-4169-6455-BB62-BA93A82F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2073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9B5F7-50FB-EF53-AA27-9A1E7712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040ED1-F06C-108D-AF5C-76079D64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3168B-4616-6DDE-A135-BA2057F9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3A59F-A1DB-8957-8B41-82415AD0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746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B921F0-EA39-64D9-D67B-03DDF7AC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507A3A-CE5B-1889-94DD-925D908A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882C8E-C854-B579-F834-680543E6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9119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C6445-CE14-F34F-84A8-40B03218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B0E1A8-35C9-497C-ECCB-7D1CE8BB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816970-B06E-E2B5-38C9-685B2280C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B66AFC-3A14-D345-FDF8-0D5471F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2BD6D8-4C34-9E65-F23B-F3011528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FA3CE3-6E93-2B78-296D-05EDFD29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6287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74EF-06BC-A1A8-D829-0576DF1A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33B9D3-6824-F661-C622-604C3379E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B6FCC8-3805-2EA8-ADD2-880B1860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73F1A4-8C41-C639-167F-014A6E5A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C25FD-9C92-D66B-0F7E-3CFAE5E6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59A70-18BD-488D-F489-E45738A0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339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0F654C-38A5-786E-E006-935F3E49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1335E-A5D1-6935-9A37-F5403780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5A74C-8CCC-81B5-5E3B-75127EA16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19137-7F77-4440-B08E-9012D8C42B36}" type="datetimeFigureOut">
              <a:rPr lang="es-CO" smtClean="0"/>
              <a:t>11/10/2024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3A539-23CC-71A7-BD88-EB9D7E65E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94C65-5304-D82B-4BB3-F108FF420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F1522-2B26-4E1E-BBDF-C44E3855A2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4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1FA21F-1C54-3F54-8E57-51F98C3F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603" y="2613447"/>
            <a:ext cx="8822793" cy="16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270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D3BEFCE-AB82-90B8-6E39-8602B85EC577}"/>
              </a:ext>
            </a:extLst>
          </p:cNvPr>
          <p:cNvSpPr txBox="1"/>
          <p:nvPr/>
        </p:nvSpPr>
        <p:spPr>
          <a:xfrm>
            <a:off x="4735691" y="2721114"/>
            <a:ext cx="2720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s-CO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06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045E3C-F29B-E91A-14AB-1B3CFC0A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59"/>
            <a:ext cx="12192000" cy="63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94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5A74F2-A237-BC7E-1E55-D607ACBE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376"/>
            <a:ext cx="12192000" cy="62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55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4F5A22-FD8A-AE9B-781C-FABC2D59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067"/>
            <a:ext cx="12192000" cy="62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089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4EC7DFB-C735-DFA5-807C-4A2879A7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42927"/>
              </p:ext>
            </p:extLst>
          </p:nvPr>
        </p:nvGraphicFramePr>
        <p:xfrm>
          <a:off x="164892" y="1632716"/>
          <a:ext cx="11812248" cy="359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08">
                  <a:extLst>
                    <a:ext uri="{9D8B030D-6E8A-4147-A177-3AD203B41FA5}">
                      <a16:colId xmlns:a16="http://schemas.microsoft.com/office/drawing/2014/main" val="1829683978"/>
                    </a:ext>
                  </a:extLst>
                </a:gridCol>
                <a:gridCol w="1968708">
                  <a:extLst>
                    <a:ext uri="{9D8B030D-6E8A-4147-A177-3AD203B41FA5}">
                      <a16:colId xmlns:a16="http://schemas.microsoft.com/office/drawing/2014/main" val="3121420561"/>
                    </a:ext>
                  </a:extLst>
                </a:gridCol>
                <a:gridCol w="1968708">
                  <a:extLst>
                    <a:ext uri="{9D8B030D-6E8A-4147-A177-3AD203B41FA5}">
                      <a16:colId xmlns:a16="http://schemas.microsoft.com/office/drawing/2014/main" val="4292690519"/>
                    </a:ext>
                  </a:extLst>
                </a:gridCol>
                <a:gridCol w="1968708">
                  <a:extLst>
                    <a:ext uri="{9D8B030D-6E8A-4147-A177-3AD203B41FA5}">
                      <a16:colId xmlns:a16="http://schemas.microsoft.com/office/drawing/2014/main" val="59331828"/>
                    </a:ext>
                  </a:extLst>
                </a:gridCol>
                <a:gridCol w="1968708">
                  <a:extLst>
                    <a:ext uri="{9D8B030D-6E8A-4147-A177-3AD203B41FA5}">
                      <a16:colId xmlns:a16="http://schemas.microsoft.com/office/drawing/2014/main" val="4137062564"/>
                    </a:ext>
                  </a:extLst>
                </a:gridCol>
                <a:gridCol w="1968708">
                  <a:extLst>
                    <a:ext uri="{9D8B030D-6E8A-4147-A177-3AD203B41FA5}">
                      <a16:colId xmlns:a16="http://schemas.microsoft.com/office/drawing/2014/main" val="3296875036"/>
                    </a:ext>
                  </a:extLst>
                </a:gridCol>
              </a:tblGrid>
              <a:tr h="693295">
                <a:tc>
                  <a:txBody>
                    <a:bodyPr/>
                    <a:lstStyle/>
                    <a:p>
                      <a:r>
                        <a:rPr lang="es-CO" dirty="0" err="1"/>
                        <a:t>Cluster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Precio 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Descuento 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Num</a:t>
                      </a:r>
                      <a:r>
                        <a:rPr lang="es-CO" dirty="0"/>
                        <a:t>. Colores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Num</a:t>
                      </a:r>
                      <a:r>
                        <a:rPr lang="es-CO" dirty="0"/>
                        <a:t>. Tallas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Num</a:t>
                      </a:r>
                      <a:r>
                        <a:rPr lang="es-CO" dirty="0"/>
                        <a:t>. Subcategorías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31048"/>
                  </a:ext>
                </a:extLst>
              </a:tr>
              <a:tr h="483212">
                <a:tc>
                  <a:txBody>
                    <a:bodyPr/>
                    <a:lstStyle/>
                    <a:p>
                      <a:r>
                        <a:rPr lang="es-CO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81.427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-5.18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29308"/>
                  </a:ext>
                </a:extLst>
              </a:tr>
              <a:tr h="483212">
                <a:tc>
                  <a:txBody>
                    <a:bodyPr/>
                    <a:lstStyle/>
                    <a:p>
                      <a:r>
                        <a:rPr lang="es-CO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8.52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63865"/>
                  </a:ext>
                </a:extLst>
              </a:tr>
              <a:tr h="483212">
                <a:tc>
                  <a:txBody>
                    <a:bodyPr/>
                    <a:lstStyle/>
                    <a:p>
                      <a:r>
                        <a:rPr lang="es-CO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90.042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-14.61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69549"/>
                  </a:ext>
                </a:extLst>
              </a:tr>
              <a:tr h="483212">
                <a:tc>
                  <a:txBody>
                    <a:bodyPr/>
                    <a:lstStyle/>
                    <a:p>
                      <a:r>
                        <a:rPr lang="es-CO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106.392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-21.77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285059"/>
                  </a:ext>
                </a:extLst>
              </a:tr>
              <a:tr h="483212">
                <a:tc>
                  <a:txBody>
                    <a:bodyPr/>
                    <a:lstStyle/>
                    <a:p>
                      <a:r>
                        <a:rPr lang="es-CO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59.354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-46.42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48383"/>
                  </a:ext>
                </a:extLst>
              </a:tr>
              <a:tr h="483212">
                <a:tc>
                  <a:txBody>
                    <a:bodyPr/>
                    <a:lstStyle/>
                    <a:p>
                      <a:r>
                        <a:rPr lang="es-CO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180.872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-7.73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4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777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156B358-F5F6-AA3D-58F4-21145674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799"/>
            <a:ext cx="121920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487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22A4459-FC34-AFE6-CF6B-A1806844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2" y="0"/>
            <a:ext cx="11467475" cy="68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609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E5769E-1D91-6531-D3ED-16569327B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564"/>
            <a:ext cx="12192000" cy="63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859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EA9D77-BB8B-46A0-9939-747D38B0A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171"/>
            <a:ext cx="12192000" cy="59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460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6FBF48-D4F5-C26C-3E31-3A9BF016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96" y="155893"/>
            <a:ext cx="11572407" cy="65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034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B4947B-051D-230F-81AB-62D5C88F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9" y="385337"/>
            <a:ext cx="11622122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10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032E9C-E93F-C887-2BAA-065F659A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560"/>
            <a:ext cx="12197799" cy="62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057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F2CB003-1384-9C5D-11F0-15B0DA2D8737}"/>
              </a:ext>
            </a:extLst>
          </p:cNvPr>
          <p:cNvSpPr txBox="1"/>
          <p:nvPr/>
        </p:nvSpPr>
        <p:spPr>
          <a:xfrm>
            <a:off x="729521" y="2551837"/>
            <a:ext cx="10732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Diversificación de rango de precios.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Expansión de categorías menores.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Fortalecimiento de productos locales.</a:t>
            </a:r>
            <a:endParaRPr lang="es-C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BB6B92-CED4-2159-D47C-DC7B9F7EAB3B}"/>
              </a:ext>
            </a:extLst>
          </p:cNvPr>
          <p:cNvSpPr txBox="1"/>
          <p:nvPr/>
        </p:nvSpPr>
        <p:spPr>
          <a:xfrm>
            <a:off x="5057093" y="854440"/>
            <a:ext cx="20778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s-CO" sz="6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CO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25604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82</Words>
  <Application>Microsoft Office PowerPoint</Application>
  <PresentationFormat>Panorámica</PresentationFormat>
  <Paragraphs>55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Jelsin Johan Parra Mosquera</dc:creator>
  <cp:lastModifiedBy>Jelsin Johan Parra Mosquera</cp:lastModifiedBy>
  <cp:revision>2</cp:revision>
  <dcterms:created xsi:type="dcterms:W3CDTF">2024-10-11T10:51:46Z</dcterms:created>
  <dcterms:modified xsi:type="dcterms:W3CDTF">2024-10-11T17:53:25Z</dcterms:modified>
</cp:coreProperties>
</file>