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FB3-80BE-4D3B-B050-6539283FB550}" type="datetimeFigureOut">
              <a:rPr lang="es-PE" smtClean="0"/>
              <a:t>07/06/2020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2440-E1F0-442E-A9D2-B9F4709F6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692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FB3-80BE-4D3B-B050-6539283FB550}" type="datetimeFigureOut">
              <a:rPr lang="es-PE" smtClean="0"/>
              <a:t>07/06/2020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2440-E1F0-442E-A9D2-B9F4709F6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323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FB3-80BE-4D3B-B050-6539283FB550}" type="datetimeFigureOut">
              <a:rPr lang="es-PE" smtClean="0"/>
              <a:t>07/06/2020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2440-E1F0-442E-A9D2-B9F4709F6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230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FB3-80BE-4D3B-B050-6539283FB550}" type="datetimeFigureOut">
              <a:rPr lang="es-PE" smtClean="0"/>
              <a:t>07/06/2020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2440-E1F0-442E-A9D2-B9F4709F6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084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FB3-80BE-4D3B-B050-6539283FB550}" type="datetimeFigureOut">
              <a:rPr lang="es-PE" smtClean="0"/>
              <a:t>07/06/2020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2440-E1F0-442E-A9D2-B9F4709F6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610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FB3-80BE-4D3B-B050-6539283FB550}" type="datetimeFigureOut">
              <a:rPr lang="es-PE" smtClean="0"/>
              <a:t>07/06/2020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2440-E1F0-442E-A9D2-B9F4709F6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11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FB3-80BE-4D3B-B050-6539283FB550}" type="datetimeFigureOut">
              <a:rPr lang="es-PE" smtClean="0"/>
              <a:t>07/06/2020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2440-E1F0-442E-A9D2-B9F4709F6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709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FB3-80BE-4D3B-B050-6539283FB550}" type="datetimeFigureOut">
              <a:rPr lang="es-PE" smtClean="0"/>
              <a:t>07/06/2020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2440-E1F0-442E-A9D2-B9F4709F6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569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FB3-80BE-4D3B-B050-6539283FB550}" type="datetimeFigureOut">
              <a:rPr lang="es-PE" smtClean="0"/>
              <a:t>07/06/2020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2440-E1F0-442E-A9D2-B9F4709F6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454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FB3-80BE-4D3B-B050-6539283FB550}" type="datetimeFigureOut">
              <a:rPr lang="es-PE" smtClean="0"/>
              <a:t>07/06/2020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2440-E1F0-442E-A9D2-B9F4709F6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288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FB3-80BE-4D3B-B050-6539283FB550}" type="datetimeFigureOut">
              <a:rPr lang="es-PE" smtClean="0"/>
              <a:t>07/06/2020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2440-E1F0-442E-A9D2-B9F4709F6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607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BFB3-80BE-4D3B-B050-6539283FB550}" type="datetimeFigureOut">
              <a:rPr lang="es-PE" smtClean="0"/>
              <a:t>07/06/2020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02440-E1F0-442E-A9D2-B9F4709F6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764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tosabiertos.gob.pe/dataset/casos-positivos-por-covid-19-ministerio-de-salud-mins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atosabiertos.gob.pe/dataset/fallecidos-por-covid-19-ministerio-de-salud-mins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atosabiertos.gob.pe/dataset/bono-independiente-ministerio-de-trabajo-y-promocion-del-empleo-mtp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DATOS COVID19 - PERÚ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Fuente Datos Abiertos </a:t>
            </a:r>
            <a:r>
              <a:rPr lang="es-PE" dirty="0" err="1" smtClean="0"/>
              <a:t>Peru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902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151868" y="5870379"/>
            <a:ext cx="602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hlinkClick r:id="rId2"/>
              </a:rPr>
              <a:t>https://www.datosabiertos.gob.pe/dataset/casos-positivos-por-covid-19-ministerio-de-salud-minsa</a:t>
            </a: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273005" y="167425"/>
            <a:ext cx="108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CASOS </a:t>
            </a:r>
            <a:r>
              <a:rPr lang="es-PE" dirty="0" smtClean="0"/>
              <a:t>POSITIVOS POR COVID 19 – MINISTERIO DE SALUD MINSA </a:t>
            </a:r>
            <a:r>
              <a:rPr lang="es-PE" dirty="0" smtClean="0"/>
              <a:t>descargado </a:t>
            </a:r>
            <a:r>
              <a:rPr lang="es-PE" dirty="0" smtClean="0"/>
              <a:t>A LAS </a:t>
            </a:r>
            <a:r>
              <a:rPr lang="es-PE" dirty="0" smtClean="0"/>
              <a:t>06:15 </a:t>
            </a:r>
            <a:r>
              <a:rPr lang="es-PE" dirty="0" smtClean="0"/>
              <a:t>pm el día </a:t>
            </a:r>
            <a:r>
              <a:rPr lang="es-PE" dirty="0" smtClean="0"/>
              <a:t>07.06.2020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813" y="1501253"/>
            <a:ext cx="5555400" cy="31233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99" y="2782573"/>
            <a:ext cx="5492114" cy="30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151868" y="5870379"/>
            <a:ext cx="602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hlinkClick r:id="rId2"/>
              </a:rPr>
              <a:t>https://www.datosabiertos.gob.pe/dataset/fallecidos-por-covid-19-ministerio-de-salud-minsa</a:t>
            </a: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273005" y="167425"/>
            <a:ext cx="108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FALLECIDOS </a:t>
            </a:r>
            <a:r>
              <a:rPr lang="es-PE" dirty="0" smtClean="0"/>
              <a:t>POR COVID 19 – MINISTERIO DE SALUD MINSA </a:t>
            </a:r>
            <a:r>
              <a:rPr lang="es-PE" dirty="0" smtClean="0"/>
              <a:t>descargado </a:t>
            </a:r>
            <a:r>
              <a:rPr lang="es-PE" dirty="0" smtClean="0"/>
              <a:t>A LAS </a:t>
            </a:r>
            <a:r>
              <a:rPr lang="es-PE" dirty="0" smtClean="0"/>
              <a:t>06:15 </a:t>
            </a:r>
            <a:r>
              <a:rPr lang="es-PE" dirty="0" smtClean="0"/>
              <a:t>pm el día </a:t>
            </a:r>
            <a:r>
              <a:rPr lang="es-PE" dirty="0" smtClean="0"/>
              <a:t>07.06.2020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75" y="1538922"/>
            <a:ext cx="5152269" cy="289673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94" y="2864761"/>
            <a:ext cx="5199747" cy="292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3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151868" y="5870379"/>
            <a:ext cx="6025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hlinkClick r:id="rId2"/>
              </a:rPr>
              <a:t>https://www.datosabiertos.gob.pe/dataset/bono-independiente-ministerio-de-trabajo-y-promocion-del-empleo-mtpe</a:t>
            </a: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273005" y="167425"/>
            <a:ext cx="108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BONO INDEPENDIENTE COVID </a:t>
            </a:r>
            <a:r>
              <a:rPr lang="es-PE" dirty="0" smtClean="0"/>
              <a:t>19 – MINISTERIO DE SALUD MINSA </a:t>
            </a:r>
            <a:r>
              <a:rPr lang="es-PE" dirty="0" smtClean="0"/>
              <a:t>descargado </a:t>
            </a:r>
            <a:r>
              <a:rPr lang="es-PE" dirty="0" smtClean="0"/>
              <a:t>A LAS </a:t>
            </a:r>
            <a:r>
              <a:rPr lang="es-PE" dirty="0" smtClean="0"/>
              <a:t>06:15 </a:t>
            </a:r>
            <a:r>
              <a:rPr lang="es-PE" dirty="0" smtClean="0"/>
              <a:t>pm el día </a:t>
            </a:r>
            <a:r>
              <a:rPr lang="es-PE" dirty="0" smtClean="0"/>
              <a:t>07.06.2020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868" y="1599700"/>
            <a:ext cx="5043922" cy="28358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70" y="2688610"/>
            <a:ext cx="5379842" cy="302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3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650458"/>
              </p:ext>
            </p:extLst>
          </p:nvPr>
        </p:nvGraphicFramePr>
        <p:xfrm>
          <a:off x="543777" y="624620"/>
          <a:ext cx="3414073" cy="5585110"/>
        </p:xfrm>
        <a:graphic>
          <a:graphicData uri="http://schemas.openxmlformats.org/drawingml/2006/table">
            <a:tbl>
              <a:tblPr/>
              <a:tblGrid>
                <a:gridCol w="1390500"/>
                <a:gridCol w="2023573"/>
              </a:tblGrid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PROVINCIA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 INVESTIGACIÓN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Etiquetas de fila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Cuenta de DEPARTAMENTO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AMAZONAS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ANCASH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APURIMAC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AREQUIPA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AYACUCHO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CAJAMARCA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CALLAO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CUSCO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HUANCAVELICA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HUANUCO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ICA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JUNIN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LIBERTAD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LAMBAYEQUE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LIMA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14688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LORETO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MADRE DE DIOS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MOQUEGUA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PASCO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PIURA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PUNO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MARTIN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TACNA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TUMBES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UCAYALI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9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general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17358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350834"/>
              </p:ext>
            </p:extLst>
          </p:nvPr>
        </p:nvGraphicFramePr>
        <p:xfrm>
          <a:off x="5648041" y="583673"/>
          <a:ext cx="3141118" cy="5626058"/>
        </p:xfrm>
        <a:graphic>
          <a:graphicData uri="http://schemas.openxmlformats.org/drawingml/2006/table">
            <a:tbl>
              <a:tblPr/>
              <a:tblGrid>
                <a:gridCol w="1279330"/>
                <a:gridCol w="1861788"/>
              </a:tblGrid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PROVINCIA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(Todas)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Etiquetas de fila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Cuenta de DEPARTAMENTO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AMAZONAS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ANCASH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APURIMAC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AREQUIPA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4316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AYACUCHO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CAJAMARCA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CALLAO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13656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CUSCO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1199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HUANCAVELICA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HUANUCO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1154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ICA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4187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JUNIN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2114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LIBERTAD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LAMBAYEQUE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9686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LIMA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112974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LORETO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6187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MADRE DE DIOS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MOQUEGUA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PASCO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PIURA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10487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PUNO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MARTIN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1847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TACNA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TUMBES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UCAYALI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002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general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191758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928048" y="136478"/>
            <a:ext cx="266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EN INVESTIGACION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5554638" y="136478"/>
            <a:ext cx="305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TOTAL DE CASOS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73982"/>
              </p:ext>
            </p:extLst>
          </p:nvPr>
        </p:nvGraphicFramePr>
        <p:xfrm>
          <a:off x="9118315" y="1248143"/>
          <a:ext cx="2908300" cy="2476500"/>
        </p:xfrm>
        <a:graphic>
          <a:graphicData uri="http://schemas.openxmlformats.org/drawingml/2006/table">
            <a:tbl>
              <a:tblPr/>
              <a:tblGrid>
                <a:gridCol w="1207040"/>
                <a:gridCol w="170126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Etiquetas de fila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Cuenta de DEPARTAMENTO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ANCASH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AREQUIPA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HUANCAVELICA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HUANUCO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PIURA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MARTIN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TACNA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TUMBES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UCAYALI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general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9089409" y="3807725"/>
            <a:ext cx="286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Provincia [en </a:t>
            </a:r>
            <a:r>
              <a:rPr lang="es-PE" dirty="0" err="1" smtClean="0"/>
              <a:t>investigacion</a:t>
            </a:r>
            <a:r>
              <a:rPr lang="es-PE" dirty="0" smtClean="0"/>
              <a:t>]</a:t>
            </a:r>
          </a:p>
          <a:p>
            <a:r>
              <a:rPr lang="es-PE" dirty="0" smtClean="0"/>
              <a:t>Fecha [en blanco]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597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41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250</Words>
  <Application>Microsoft Office PowerPoint</Application>
  <PresentationFormat>Panorámica</PresentationFormat>
  <Paragraphs>150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DATOS COVID19 - PERÚ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DATOS COVID19 - PERÚ</dc:title>
  <dc:creator>JELSIN</dc:creator>
  <cp:lastModifiedBy>JELSIN</cp:lastModifiedBy>
  <cp:revision>3</cp:revision>
  <dcterms:created xsi:type="dcterms:W3CDTF">2020-06-07T23:13:27Z</dcterms:created>
  <dcterms:modified xsi:type="dcterms:W3CDTF">2020-06-07T23:54:35Z</dcterms:modified>
</cp:coreProperties>
</file>