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676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0FEB-0744-47D6-983E-7326C312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F3B3-A204-4DBB-9A6F-2EB51DE38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49B6-3C3B-4240-AB04-0D302104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7109-CF0D-46DD-AD56-8CC43E23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FEA6-3D41-4F0E-A646-6284C053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99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AA25-5BDD-4404-91C3-7426CE8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8CFA4-3D0E-4C75-8D8D-661E1675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3D70-37CF-4679-9318-38D5644A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78E9-D24B-4343-9F96-F3EE6574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1AE1-C514-4455-9890-89BA31D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013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4739D-1E08-4D3E-9991-8B399FDD1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397C-4CBF-4D97-A5D0-C5C212CD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ACB0-C963-471D-B1C0-7B453986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BD0F-5586-4871-A684-5918660E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1156-ECEB-4873-ADCE-5380C2F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078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C58D-ED2E-4E9B-9455-BDC2C916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ECE-48F4-498F-8C24-86C4BA82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E471-1DC7-4BEF-BDE0-0432910D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7EA9-EC79-4080-B9B5-4D73B195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397E2-2FD1-4367-A4D5-D3EE1F3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178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B9FA-A067-42BB-BC03-92DA4689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7BB2-6A34-460A-9457-88026112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1A77-021E-4AE1-A673-85EE5A23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32CA-264B-4933-9996-F6B2E7F8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5C29-F305-4E59-B138-D084C4B6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512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3CCC-BD40-4F62-9C6D-4F559A1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5C17-FD49-43D5-A8EA-F14856C1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4A065-E908-4363-8F2F-3340637B5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A1FD-BA00-42E9-A98D-ABD173C4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74D6-C97D-494B-A8E1-11978475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790CD-0E0B-420C-90A9-9A23EC0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07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144D-5022-43A2-A4C8-A694617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93320-0DB5-4BEC-92B1-8C724D7E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CAD11-B55C-4AB7-B61E-8B51E2EED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DEFEA-A7FC-416B-A491-2C20A2311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CCF2-3AD0-4EA2-9637-007975E4B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1DBA3-08AC-4EB0-B055-0CC0109A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6EAA6-15F5-4656-85D2-00AE1441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6945D-AD4A-47FF-AB91-EE4817F3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04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0476-A7FA-4EAD-A75F-FE3497AE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C9B19-BDEB-4C6F-A5C9-93936763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0BA16-425A-4800-9E10-F4596F7B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74B52-A395-4A77-9672-EC7E6055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04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C0D0C-29CF-4445-B7D5-B0CCD1B7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35EC2-4DFD-4404-B8EA-E7EF8BE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61A86-3CAF-4B4B-BF2A-2A6A0582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01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E634-E52E-4357-B167-53C25A11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485A-B5DD-4DC1-9825-4AA89713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524F5-E5ED-4F46-9FFC-D66AC41E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0FBE-7E4B-49CD-9DC8-77286B79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9DDDA-AE61-469E-8A32-934BC9F4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A652-DBF6-49A6-A0AC-0C53C68B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069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3A3C-3D62-4C0E-9CA4-C7E0C042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9F197-9153-425B-90C2-6B2B5119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7689B-7159-4AA3-B50C-DC5CABA7C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9DC86-778F-4D18-BFB8-48A0FB0C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5BED-BEAD-432C-AC57-308EA9A4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425F4-1D9D-4779-8914-F895C5BA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588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8709F-F72B-4EE5-B4D6-BDB41D40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1C7B-11EC-4DDD-A5C9-266B4FA9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DA94-48B5-494C-81B2-D878B31EB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1BF1-889E-4361-A735-A8191ADFB2B0}" type="datetimeFigureOut">
              <a:rPr lang="en-BE" smtClean="0"/>
              <a:t>23/02/2023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BA63-D682-4545-B303-FF80C7763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310D-23E9-4978-968B-0BF71E12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996-48B6-4AB7-B72D-11D6DE94CC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51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B071-66BF-42ED-A5BD-03AD10F02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1E058-D428-4D41-8204-ABCEEF44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6F5B3-15B0-480E-960F-1BDE840F9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6573500"/>
          </a:xfrm>
          <a:prstGeom prst="rect">
            <a:avLst/>
          </a:prstGeom>
        </p:spPr>
      </p:pic>
      <p:sp>
        <p:nvSpPr>
          <p:cNvPr id="9" name="Action Button: Blank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481DCB-DE83-477A-9051-1463F767D336}"/>
              </a:ext>
            </a:extLst>
          </p:cNvPr>
          <p:cNvSpPr/>
          <p:nvPr/>
        </p:nvSpPr>
        <p:spPr>
          <a:xfrm>
            <a:off x="64655" y="2013527"/>
            <a:ext cx="1754909" cy="68349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01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" accel="10000" decel="10000" autoRev="1" fill="remove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3.33333E-6 L 0 -1.40625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10000" accel="10000" decel="10000" fill="remove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animMotion origin="layout" path="M -3.54167E-6 2.96296E-6 L 0.00026 -1.31968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F279-1B3D-477A-8ADD-35A9109B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3971-C235-485E-AC7D-124E4A15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D1441-EFDA-4113-BAE5-0CD199EA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657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57E70-3742-45A7-95C4-04A79993A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118" y="449118"/>
            <a:ext cx="5959764" cy="5959764"/>
          </a:xfrm>
          <a:prstGeom prst="rect">
            <a:avLst/>
          </a:prstGeom>
        </p:spPr>
      </p:pic>
      <p:sp>
        <p:nvSpPr>
          <p:cNvPr id="6" name="Action Button: Blank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DCF6DB-04A4-4248-87A4-9568D9716B94}"/>
              </a:ext>
            </a:extLst>
          </p:cNvPr>
          <p:cNvSpPr/>
          <p:nvPr/>
        </p:nvSpPr>
        <p:spPr>
          <a:xfrm>
            <a:off x="8026400" y="5837382"/>
            <a:ext cx="683491" cy="47451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Action Button: Blank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0067FB5-E281-4E20-8742-01439285ABD4}"/>
              </a:ext>
            </a:extLst>
          </p:cNvPr>
          <p:cNvSpPr/>
          <p:nvPr/>
        </p:nvSpPr>
        <p:spPr>
          <a:xfrm>
            <a:off x="8525164" y="546100"/>
            <a:ext cx="406400" cy="31288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574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Hansjörg Van Rompay</dc:creator>
  <cp:lastModifiedBy>Hansjörg Van Rompay</cp:lastModifiedBy>
  <cp:revision>2</cp:revision>
  <dcterms:created xsi:type="dcterms:W3CDTF">2023-02-23T08:46:02Z</dcterms:created>
  <dcterms:modified xsi:type="dcterms:W3CDTF">2023-02-23T11:55:14Z</dcterms:modified>
</cp:coreProperties>
</file>