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64" r:id="rId5"/>
    <p:sldId id="262" r:id="rId6"/>
    <p:sldId id="263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716-4B14-4AF5-8981-F56D5AD90E08}" type="datetimeFigureOut">
              <a:rPr lang="nl-BE" smtClean="0"/>
              <a:t>24/06/2020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9E06-A952-4679-96DB-7E470AF451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397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716-4B14-4AF5-8981-F56D5AD90E08}" type="datetimeFigureOut">
              <a:rPr lang="nl-BE" smtClean="0"/>
              <a:t>24/06/2020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9E06-A952-4679-96DB-7E470AF451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894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716-4B14-4AF5-8981-F56D5AD90E08}" type="datetimeFigureOut">
              <a:rPr lang="nl-BE" smtClean="0"/>
              <a:t>24/06/2020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9E06-A952-4679-96DB-7E470AF451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59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716-4B14-4AF5-8981-F56D5AD90E08}" type="datetimeFigureOut">
              <a:rPr lang="nl-BE" smtClean="0"/>
              <a:t>24/06/2020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9E06-A952-4679-96DB-7E470AF451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56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716-4B14-4AF5-8981-F56D5AD90E08}" type="datetimeFigureOut">
              <a:rPr lang="nl-BE" smtClean="0"/>
              <a:t>24/06/2020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9E06-A952-4679-96DB-7E470AF451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8330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716-4B14-4AF5-8981-F56D5AD90E08}" type="datetimeFigureOut">
              <a:rPr lang="nl-BE" smtClean="0"/>
              <a:t>24/06/2020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9E06-A952-4679-96DB-7E470AF451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51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716-4B14-4AF5-8981-F56D5AD90E08}" type="datetimeFigureOut">
              <a:rPr lang="nl-BE" smtClean="0"/>
              <a:t>24/06/2020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9E06-A952-4679-96DB-7E470AF45170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1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716-4B14-4AF5-8981-F56D5AD90E08}" type="datetimeFigureOut">
              <a:rPr lang="nl-BE" smtClean="0"/>
              <a:t>24/06/2020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9E06-A952-4679-96DB-7E470AF451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46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716-4B14-4AF5-8981-F56D5AD90E08}" type="datetimeFigureOut">
              <a:rPr lang="nl-BE" smtClean="0"/>
              <a:t>24/06/2020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9E06-A952-4679-96DB-7E470AF451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919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716-4B14-4AF5-8981-F56D5AD90E08}" type="datetimeFigureOut">
              <a:rPr lang="nl-BE" smtClean="0"/>
              <a:t>24/06/2020</a:t>
            </a:fld>
            <a:endParaRPr lang="nl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9E06-A952-4679-96DB-7E470AF451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767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3B55716-4B14-4AF5-8981-F56D5AD90E08}" type="datetimeFigureOut">
              <a:rPr lang="nl-BE" smtClean="0"/>
              <a:t>24/06/2020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9E06-A952-4679-96DB-7E470AF451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90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3B55716-4B14-4AF5-8981-F56D5AD90E08}" type="datetimeFigureOut">
              <a:rPr lang="nl-BE" smtClean="0"/>
              <a:t>24/06/2020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3129E06-A952-4679-96DB-7E470AF451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053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79C3B-7E06-4BCA-9D11-C26899EA2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Balancerende </a:t>
            </a:r>
            <a:br>
              <a:rPr lang="nl-BE" dirty="0"/>
            </a:br>
            <a:r>
              <a:rPr lang="nl-BE" dirty="0"/>
              <a:t>Robot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CEFDF7-FCED-4E6D-A658-45505701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Jelte Boumans</a:t>
            </a:r>
          </a:p>
          <a:p>
            <a:r>
              <a:rPr lang="nl-BE" dirty="0"/>
              <a:t>6EA-ICT</a:t>
            </a:r>
          </a:p>
          <a:p>
            <a:r>
              <a:rPr lang="nl-B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694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F9A2D-6E7C-4B0C-BE04-BAC5EB3D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89809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13B73-44F1-4DB7-9D51-FE127D03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6905"/>
            <a:ext cx="7729728" cy="1188720"/>
          </a:xfrm>
        </p:spPr>
        <p:txBody>
          <a:bodyPr/>
          <a:lstStyle/>
          <a:p>
            <a:r>
              <a:rPr lang="nl-BE" dirty="0"/>
              <a:t>Blokschema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E1516A8-5D2B-477C-8F92-14A028743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68" y="1352525"/>
            <a:ext cx="2702831" cy="5398570"/>
          </a:xfrm>
        </p:spPr>
      </p:pic>
    </p:spTree>
    <p:extLst>
      <p:ext uri="{BB962C8B-B14F-4D97-AF65-F5344CB8AC3E}">
        <p14:creationId xmlns:p14="http://schemas.microsoft.com/office/powerpoint/2010/main" val="17521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68043-A52E-49BE-A578-6C0EFF96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527"/>
            <a:ext cx="7729728" cy="1188720"/>
          </a:xfrm>
        </p:spPr>
        <p:txBody>
          <a:bodyPr/>
          <a:lstStyle/>
          <a:p>
            <a:r>
              <a:rPr lang="nl-BE" dirty="0"/>
              <a:t>Schema</a:t>
            </a:r>
          </a:p>
        </p:txBody>
      </p:sp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F9D32730-00B3-4ECF-858F-C1401A818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31" y="1509535"/>
            <a:ext cx="8164138" cy="53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190D3-9403-4324-A942-38DE2A95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nl-BE" dirty="0"/>
              <a:t>DRV8825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E511CE58-FC35-4FAD-B5B4-2D698052E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27517"/>
            <a:ext cx="7729729" cy="3375315"/>
          </a:xfrm>
        </p:spPr>
      </p:pic>
    </p:spTree>
    <p:extLst>
      <p:ext uri="{BB962C8B-B14F-4D97-AF65-F5344CB8AC3E}">
        <p14:creationId xmlns:p14="http://schemas.microsoft.com/office/powerpoint/2010/main" val="218225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51A48-92C5-4412-A735-C2CB346B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nl-BE" dirty="0"/>
              <a:t>MPU6050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F4A82D-5C10-4B9D-B8CD-7FE0747F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Accelerometer</a:t>
            </a:r>
            <a:endParaRPr lang="nl-BE" dirty="0"/>
          </a:p>
          <a:p>
            <a:r>
              <a:rPr lang="nl-BE" dirty="0" err="1"/>
              <a:t>Gyro</a:t>
            </a:r>
            <a:r>
              <a:rPr lang="nl-BE" dirty="0"/>
              <a:t> sensor</a:t>
            </a:r>
          </a:p>
          <a:p>
            <a:r>
              <a:rPr lang="nl-BE" dirty="0"/>
              <a:t>Corioliskracht</a:t>
            </a:r>
          </a:p>
        </p:txBody>
      </p:sp>
      <p:pic>
        <p:nvPicPr>
          <p:cNvPr id="9" name="Afbeelding 8" descr="Afbeelding met verjaardag, binnen, tafel, plastic&#10;&#10;Automatisch gegenereerde beschrijving">
            <a:extLst>
              <a:ext uri="{FF2B5EF4-FFF2-40B4-BE49-F238E27FC236}">
                <a16:creationId xmlns:a16="http://schemas.microsoft.com/office/drawing/2014/main" id="{590A8136-337F-4267-8572-04985B722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05" y="4185292"/>
            <a:ext cx="4429215" cy="2493927"/>
          </a:xfrm>
          <a:prstGeom prst="rect">
            <a:avLst/>
          </a:prstGeom>
        </p:spPr>
      </p:pic>
      <p:pic>
        <p:nvPicPr>
          <p:cNvPr id="11" name="Afbeelding 10" descr="Afbeelding met teken&#10;&#10;Automatisch gegenereerde beschrijving">
            <a:extLst>
              <a:ext uri="{FF2B5EF4-FFF2-40B4-BE49-F238E27FC236}">
                <a16:creationId xmlns:a16="http://schemas.microsoft.com/office/drawing/2014/main" id="{7A8F2628-1332-4516-A2E3-917DBBEC4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85" y="4185292"/>
            <a:ext cx="4429215" cy="249392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10352D4-5FD5-4C10-BBC6-3C927DE24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64" y="2354685"/>
            <a:ext cx="1646736" cy="178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2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1750F-AE3C-468E-AE7F-1CBA78F4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Pid</a:t>
            </a:r>
            <a:endParaRPr lang="nl-BE" dirty="0"/>
          </a:p>
        </p:txBody>
      </p:sp>
      <p:pic>
        <p:nvPicPr>
          <p:cNvPr id="5" name="Picture 2" descr="BROBOT_control1">
            <a:extLst>
              <a:ext uri="{FF2B5EF4-FFF2-40B4-BE49-F238E27FC236}">
                <a16:creationId xmlns:a16="http://schemas.microsoft.com/office/drawing/2014/main" id="{711AAC18-314F-4040-997C-15BF2A38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755" y="2387924"/>
            <a:ext cx="9770489" cy="3505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67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1ECB7-E2AC-46B2-A362-65D18AA5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8114"/>
            <a:ext cx="7729728" cy="1188720"/>
          </a:xfrm>
        </p:spPr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E5495E-4491-4E69-B739-BAA5480C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2297"/>
            <a:ext cx="7729728" cy="4044577"/>
          </a:xfrm>
        </p:spPr>
        <p:txBody>
          <a:bodyPr/>
          <a:lstStyle/>
          <a:p>
            <a:r>
              <a:rPr lang="nl-BE" dirty="0"/>
              <a:t>Onstabiele software</a:t>
            </a:r>
          </a:p>
          <a:p>
            <a:r>
              <a:rPr lang="nl-BE" dirty="0"/>
              <a:t>Voeding</a:t>
            </a:r>
          </a:p>
          <a:p>
            <a:r>
              <a:rPr lang="nl-BE" dirty="0"/>
              <a:t>GLCD</a:t>
            </a:r>
          </a:p>
        </p:txBody>
      </p:sp>
    </p:spTree>
    <p:extLst>
      <p:ext uri="{BB962C8B-B14F-4D97-AF65-F5344CB8AC3E}">
        <p14:creationId xmlns:p14="http://schemas.microsoft.com/office/powerpoint/2010/main" val="302043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D0CA4-6BC0-45A1-A22C-55D4856C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F6DBA4-D14A-4656-8016-B3A23E85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Lijnvolger</a:t>
            </a:r>
          </a:p>
          <a:p>
            <a:r>
              <a:rPr lang="nl-BE" dirty="0"/>
              <a:t>Gradenmeter op app</a:t>
            </a:r>
          </a:p>
          <a:p>
            <a:r>
              <a:rPr lang="nl-BE" dirty="0"/>
              <a:t>Rechtkomen</a:t>
            </a:r>
          </a:p>
        </p:txBody>
      </p:sp>
      <p:pic>
        <p:nvPicPr>
          <p:cNvPr id="5" name="Afbeelding 4" descr="Afbeelding met verschillend, tafel, wit, man&#10;&#10;Automatisch gegenereerde beschrijving">
            <a:extLst>
              <a:ext uri="{FF2B5EF4-FFF2-40B4-BE49-F238E27FC236}">
                <a16:creationId xmlns:a16="http://schemas.microsoft.com/office/drawing/2014/main" id="{039241B7-1464-439F-8835-A4155987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3924594"/>
            <a:ext cx="4705350" cy="26428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6278612-7B63-4116-AD71-206BBD38C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11" y="2656300"/>
            <a:ext cx="3617214" cy="36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6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A88DA-5061-443A-AC71-C4F0B984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537" y="221391"/>
            <a:ext cx="5114925" cy="772758"/>
          </a:xfrm>
        </p:spPr>
        <p:txBody>
          <a:bodyPr/>
          <a:lstStyle/>
          <a:p>
            <a:r>
              <a:rPr lang="nl-BE" dirty="0"/>
              <a:t>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066BBC-C6F5-401B-BBBB-A95F59045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66469"/>
            <a:ext cx="7729728" cy="4572381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9C3D61-C413-494B-B370-65FE9CCE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26" y="221391"/>
            <a:ext cx="3284622" cy="65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2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Pakket</Template>
  <TotalTime>613</TotalTime>
  <Words>29</Words>
  <Application>Microsoft Office PowerPoint</Application>
  <PresentationFormat>Breedbeeld</PresentationFormat>
  <Paragraphs>22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Pakket</vt:lpstr>
      <vt:lpstr>Balancerende  Robot</vt:lpstr>
      <vt:lpstr>Blokschema</vt:lpstr>
      <vt:lpstr>Schema</vt:lpstr>
      <vt:lpstr>DRV8825</vt:lpstr>
      <vt:lpstr>MPU6050</vt:lpstr>
      <vt:lpstr>Pid</vt:lpstr>
      <vt:lpstr>Problemen</vt:lpstr>
      <vt:lpstr>Extra’s</vt:lpstr>
      <vt:lpstr>App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Jelte Boumans</dc:creator>
  <cp:lastModifiedBy>van bergen suzy</cp:lastModifiedBy>
  <cp:revision>16</cp:revision>
  <dcterms:created xsi:type="dcterms:W3CDTF">2020-06-16T17:28:57Z</dcterms:created>
  <dcterms:modified xsi:type="dcterms:W3CDTF">2020-06-24T06:09:11Z</dcterms:modified>
</cp:coreProperties>
</file>