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C7B5-12AE-1BF0-1478-446CEC073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7AADE-8861-B04B-6AE9-BCC75D04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76A2-BB6A-3C67-9A67-45360233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9834-C9AD-658A-C12B-B08B07F1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C07E-8CB0-E1EF-E7C7-849AA690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0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34EA-3DE4-E8AE-B2F1-32FBF7DE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1A040-7DD9-83E0-986A-3F98C0C7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BF3-C88A-A236-45A9-6DF3FDEF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D3FD-BF4F-8735-7562-2C1A933B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EE2E-FCAE-7598-07D4-EDAABD09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2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E2D72-D74A-2862-9BDD-2056217CB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E4F52-4D5D-2022-7240-460A72E4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09F0A-BF1C-D97E-8574-1382B0A6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3E77-160F-E374-4F13-6446F0B7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C8BD-C9A5-AFD0-4081-0DF20450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7AAB-1C8B-F6E6-DFF9-77EABBFD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EBE7-9080-BB40-6333-3BB8D26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786F-C2B7-7730-C08F-DCF48B98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8423-19CE-6F0B-84D0-52B014C1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63D9-4ECC-9A9E-0CE3-DED0A08E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E0A2-466C-7233-091B-26E8A518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EE0C-7864-16F9-656A-AF04E6C1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2F65-A22A-1920-4B11-BC9550C6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5B3B-A75F-4A18-9096-17D3667A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AF2C-AC42-01D3-570E-BF922205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52C9-F71C-C5C2-70F5-81387531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7C54-49C7-074F-2C33-980C18D1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EEED8-D0EA-A278-7C56-82F9261D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1DF0-183B-07FD-EA08-F15FDB1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44F73-D291-6A1D-B9CE-5DB3DD8A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DE6F3-48C5-96E2-57AF-5607F1D6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9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E951-4621-43C6-120E-E0BEE850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7515-76E5-70A6-D469-566FAB5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7A2CD-6CB2-A70F-C683-9E913AE9B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8D7BA-0C98-87BE-6468-56EB30FF4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77869-8E3D-0DE4-3F55-DEAD1522E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8F632-7672-4935-1507-04DB151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E0BC6-3CC3-8CC0-624A-13D94099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59C37-C9F3-89D0-F319-AA533471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EA1-B9B7-B069-0060-35DC95A5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F2546-2EED-0BFE-9407-0F9F78DC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45760-43BC-9643-3A75-EA7A9773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FEFF-4E9A-30C2-68E0-991A1C3D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6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25F1C-E874-DA5E-FF0F-44D7DA43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C11C2-F155-B89A-A6E8-9DB4A2FF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9B7E0-4EBC-F690-7BA9-B4EBE8C8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8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97E1-44B4-A31E-358C-0F6969A1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8ED6-2FA9-42AB-D75E-C9B5BAEE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455F4-66AC-09F6-19BB-95028F867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3E89D-BACA-5362-CC96-4C96E50F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B1F0D-D1E9-A98F-740C-240F20BF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4F53A-63AF-4811-3C63-2CF9CBF3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97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9C87-B773-A217-50B9-91EA6F28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D5E49-41BC-0454-86FC-2CED1C57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E829F-E017-0C19-8739-32DBD6288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709CA-0FAA-683F-EFA4-19A758B3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13430-0E8E-5A90-39DD-FC545777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8B68-6D1A-C7C3-54DC-0E7F998B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1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42F90-8CB2-D284-6575-3CE0D7E9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10EB-CFC9-03E1-F1FD-C0B797C1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01BE-B14A-2760-239E-526CD0641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EBE36-CD6E-4C2C-AF93-F80955FA6E2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86DF-6805-73B1-DD13-EFB0FB7BA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CA01-2A75-61D4-D6CA-97F184C8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B9CA5-AA97-4742-9697-21637E1C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9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3BB2A5-EB31-7D4D-F355-959D47C3C879}"/>
              </a:ext>
            </a:extLst>
          </p:cNvPr>
          <p:cNvCxnSpPr>
            <a:cxnSpLocks/>
          </p:cNvCxnSpPr>
          <p:nvPr/>
        </p:nvCxnSpPr>
        <p:spPr>
          <a:xfrm>
            <a:off x="2122311" y="3262489"/>
            <a:ext cx="713457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AC42FA-D0FD-9A37-B523-06C219965F50}"/>
              </a:ext>
            </a:extLst>
          </p:cNvPr>
          <p:cNvCxnSpPr>
            <a:cxnSpLocks/>
          </p:cNvCxnSpPr>
          <p:nvPr/>
        </p:nvCxnSpPr>
        <p:spPr>
          <a:xfrm>
            <a:off x="2212623" y="4186803"/>
            <a:ext cx="713457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3C460D-E3CF-3ABA-4761-BA1AC698127E}"/>
              </a:ext>
            </a:extLst>
          </p:cNvPr>
          <p:cNvCxnSpPr>
            <a:cxnSpLocks/>
          </p:cNvCxnSpPr>
          <p:nvPr/>
        </p:nvCxnSpPr>
        <p:spPr>
          <a:xfrm>
            <a:off x="2122311" y="2156177"/>
            <a:ext cx="7134577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BF262B-E297-B2FF-3331-733261A6409F}"/>
              </a:ext>
            </a:extLst>
          </p:cNvPr>
          <p:cNvSpPr/>
          <p:nvPr/>
        </p:nvSpPr>
        <p:spPr>
          <a:xfrm>
            <a:off x="2015066" y="1368159"/>
            <a:ext cx="7349066" cy="1276264"/>
          </a:xfrm>
          <a:custGeom>
            <a:avLst/>
            <a:gdLst>
              <a:gd name="connsiteX0" fmla="*/ 0 w 7349066"/>
              <a:gd name="connsiteY0" fmla="*/ 1276264 h 1276264"/>
              <a:gd name="connsiteX1" fmla="*/ 451555 w 7349066"/>
              <a:gd name="connsiteY1" fmla="*/ 282842 h 1276264"/>
              <a:gd name="connsiteX2" fmla="*/ 835378 w 7349066"/>
              <a:gd name="connsiteY2" fmla="*/ 45775 h 1276264"/>
              <a:gd name="connsiteX3" fmla="*/ 1625600 w 7349066"/>
              <a:gd name="connsiteY3" fmla="*/ 1050486 h 1276264"/>
              <a:gd name="connsiteX4" fmla="*/ 2415822 w 7349066"/>
              <a:gd name="connsiteY4" fmla="*/ 734397 h 1276264"/>
              <a:gd name="connsiteX5" fmla="*/ 2844800 w 7349066"/>
              <a:gd name="connsiteY5" fmla="*/ 745686 h 1276264"/>
              <a:gd name="connsiteX6" fmla="*/ 3612444 w 7349066"/>
              <a:gd name="connsiteY6" fmla="*/ 384442 h 1276264"/>
              <a:gd name="connsiteX7" fmla="*/ 4752622 w 7349066"/>
              <a:gd name="connsiteY7" fmla="*/ 1039197 h 1276264"/>
              <a:gd name="connsiteX8" fmla="*/ 5576711 w 7349066"/>
              <a:gd name="connsiteY8" fmla="*/ 203819 h 1276264"/>
              <a:gd name="connsiteX9" fmla="*/ 6299200 w 7349066"/>
              <a:gd name="connsiteY9" fmla="*/ 90931 h 1276264"/>
              <a:gd name="connsiteX10" fmla="*/ 7349066 w 7349066"/>
              <a:gd name="connsiteY10" fmla="*/ 1163375 h 12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49066" h="1276264">
                <a:moveTo>
                  <a:pt x="0" y="1276264"/>
                </a:moveTo>
                <a:cubicBezTo>
                  <a:pt x="156162" y="882093"/>
                  <a:pt x="312325" y="487923"/>
                  <a:pt x="451555" y="282842"/>
                </a:cubicBezTo>
                <a:cubicBezTo>
                  <a:pt x="590785" y="77761"/>
                  <a:pt x="639704" y="-82166"/>
                  <a:pt x="835378" y="45775"/>
                </a:cubicBezTo>
                <a:cubicBezTo>
                  <a:pt x="1031052" y="173716"/>
                  <a:pt x="1362193" y="935716"/>
                  <a:pt x="1625600" y="1050486"/>
                </a:cubicBezTo>
                <a:cubicBezTo>
                  <a:pt x="1889007" y="1165256"/>
                  <a:pt x="2212622" y="785197"/>
                  <a:pt x="2415822" y="734397"/>
                </a:cubicBezTo>
                <a:cubicBezTo>
                  <a:pt x="2619022" y="683597"/>
                  <a:pt x="2645363" y="804012"/>
                  <a:pt x="2844800" y="745686"/>
                </a:cubicBezTo>
                <a:cubicBezTo>
                  <a:pt x="3044237" y="687360"/>
                  <a:pt x="3294474" y="335523"/>
                  <a:pt x="3612444" y="384442"/>
                </a:cubicBezTo>
                <a:cubicBezTo>
                  <a:pt x="3930414" y="433360"/>
                  <a:pt x="4425244" y="1069301"/>
                  <a:pt x="4752622" y="1039197"/>
                </a:cubicBezTo>
                <a:cubicBezTo>
                  <a:pt x="5080000" y="1009093"/>
                  <a:pt x="5318948" y="361863"/>
                  <a:pt x="5576711" y="203819"/>
                </a:cubicBezTo>
                <a:cubicBezTo>
                  <a:pt x="5834474" y="45775"/>
                  <a:pt x="6003808" y="-68995"/>
                  <a:pt x="6299200" y="90931"/>
                </a:cubicBezTo>
                <a:cubicBezTo>
                  <a:pt x="6594593" y="250857"/>
                  <a:pt x="7153392" y="980871"/>
                  <a:pt x="7349066" y="1163375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A39CD-A5CD-6982-C12C-BC7A83403939}"/>
              </a:ext>
            </a:extLst>
          </p:cNvPr>
          <p:cNvSpPr txBox="1"/>
          <p:nvPr/>
        </p:nvSpPr>
        <p:spPr>
          <a:xfrm>
            <a:off x="4933244" y="1323278"/>
            <a:ext cx="137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Topography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A841C-9BB1-B949-FE92-DA061425C4FC}"/>
              </a:ext>
            </a:extLst>
          </p:cNvPr>
          <p:cNvSpPr txBox="1"/>
          <p:nvPr/>
        </p:nvSpPr>
        <p:spPr>
          <a:xfrm>
            <a:off x="4137378" y="2678286"/>
            <a:ext cx="206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Boundary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CEF5C-C5E8-8123-2431-216651908655}"/>
              </a:ext>
            </a:extLst>
          </p:cNvPr>
          <p:cNvSpPr txBox="1"/>
          <p:nvPr/>
        </p:nvSpPr>
        <p:spPr>
          <a:xfrm>
            <a:off x="5599288" y="3538108"/>
            <a:ext cx="228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Estimated deviation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570889-0348-3E64-ACB1-3A8E7E0D15D8}"/>
              </a:ext>
            </a:extLst>
          </p:cNvPr>
          <p:cNvSpPr/>
          <p:nvPr/>
        </p:nvSpPr>
        <p:spPr>
          <a:xfrm>
            <a:off x="2009422" y="3081481"/>
            <a:ext cx="7337778" cy="523456"/>
          </a:xfrm>
          <a:custGeom>
            <a:avLst/>
            <a:gdLst>
              <a:gd name="connsiteX0" fmla="*/ 0 w 7337778"/>
              <a:gd name="connsiteY0" fmla="*/ 68119 h 523456"/>
              <a:gd name="connsiteX1" fmla="*/ 259645 w 7337778"/>
              <a:gd name="connsiteY1" fmla="*/ 508386 h 523456"/>
              <a:gd name="connsiteX2" fmla="*/ 869245 w 7337778"/>
              <a:gd name="connsiteY2" fmla="*/ 361630 h 523456"/>
              <a:gd name="connsiteX3" fmla="*/ 1275645 w 7337778"/>
              <a:gd name="connsiteY3" fmla="*/ 11675 h 523456"/>
              <a:gd name="connsiteX4" fmla="*/ 2088445 w 7337778"/>
              <a:gd name="connsiteY4" fmla="*/ 282608 h 523456"/>
              <a:gd name="connsiteX5" fmla="*/ 2844800 w 7337778"/>
              <a:gd name="connsiteY5" fmla="*/ 237452 h 523456"/>
              <a:gd name="connsiteX6" fmla="*/ 3691467 w 7337778"/>
              <a:gd name="connsiteY6" fmla="*/ 519675 h 523456"/>
              <a:gd name="connsiteX7" fmla="*/ 4628445 w 7337778"/>
              <a:gd name="connsiteY7" fmla="*/ 386 h 523456"/>
              <a:gd name="connsiteX8" fmla="*/ 5915378 w 7337778"/>
              <a:gd name="connsiteY8" fmla="*/ 429363 h 523456"/>
              <a:gd name="connsiteX9" fmla="*/ 7337778 w 7337778"/>
              <a:gd name="connsiteY9" fmla="*/ 90697 h 52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37778" h="523456">
                <a:moveTo>
                  <a:pt x="0" y="68119"/>
                </a:moveTo>
                <a:cubicBezTo>
                  <a:pt x="57385" y="263793"/>
                  <a:pt x="114771" y="459468"/>
                  <a:pt x="259645" y="508386"/>
                </a:cubicBezTo>
                <a:cubicBezTo>
                  <a:pt x="404519" y="557305"/>
                  <a:pt x="699912" y="444415"/>
                  <a:pt x="869245" y="361630"/>
                </a:cubicBezTo>
                <a:cubicBezTo>
                  <a:pt x="1038578" y="278845"/>
                  <a:pt x="1072445" y="24845"/>
                  <a:pt x="1275645" y="11675"/>
                </a:cubicBezTo>
                <a:cubicBezTo>
                  <a:pt x="1478845" y="-1495"/>
                  <a:pt x="1826919" y="244979"/>
                  <a:pt x="2088445" y="282608"/>
                </a:cubicBezTo>
                <a:cubicBezTo>
                  <a:pt x="2349971" y="320237"/>
                  <a:pt x="2577630" y="197941"/>
                  <a:pt x="2844800" y="237452"/>
                </a:cubicBezTo>
                <a:cubicBezTo>
                  <a:pt x="3111970" y="276963"/>
                  <a:pt x="3394193" y="559186"/>
                  <a:pt x="3691467" y="519675"/>
                </a:cubicBezTo>
                <a:cubicBezTo>
                  <a:pt x="3988741" y="480164"/>
                  <a:pt x="4257793" y="15438"/>
                  <a:pt x="4628445" y="386"/>
                </a:cubicBezTo>
                <a:cubicBezTo>
                  <a:pt x="4999097" y="-14666"/>
                  <a:pt x="5463823" y="414311"/>
                  <a:pt x="5915378" y="429363"/>
                </a:cubicBezTo>
                <a:cubicBezTo>
                  <a:pt x="6366933" y="444415"/>
                  <a:pt x="7102593" y="94460"/>
                  <a:pt x="7337778" y="90697"/>
                </a:cubicBezTo>
              </a:path>
            </a:pathLst>
          </a:cu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FCA5B9-DF07-A5DB-E8A1-BCC4726A4FA2}"/>
              </a:ext>
            </a:extLst>
          </p:cNvPr>
          <p:cNvSpPr txBox="1"/>
          <p:nvPr/>
        </p:nvSpPr>
        <p:spPr>
          <a:xfrm>
            <a:off x="3622671" y="3785945"/>
            <a:ext cx="176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Bottom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88460-AD5F-ABD2-EE80-D6A011BED2AF}"/>
              </a:ext>
            </a:extLst>
          </p:cNvPr>
          <p:cNvSpPr txBox="1"/>
          <p:nvPr/>
        </p:nvSpPr>
        <p:spPr>
          <a:xfrm>
            <a:off x="7289800" y="2107357"/>
            <a:ext cx="152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 surface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AD8289-C776-3448-CBD1-6F726E58ABDE}"/>
              </a:ext>
            </a:extLst>
          </p:cNvPr>
          <p:cNvCxnSpPr>
            <a:cxnSpLocks/>
          </p:cNvCxnSpPr>
          <p:nvPr/>
        </p:nvCxnSpPr>
        <p:spPr>
          <a:xfrm>
            <a:off x="5599288" y="1797050"/>
            <a:ext cx="0" cy="3382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18A8-7DA9-6EA5-51AA-BFBBF7975624}"/>
              </a:ext>
            </a:extLst>
          </p:cNvPr>
          <p:cNvCxnSpPr>
            <a:cxnSpLocks/>
          </p:cNvCxnSpPr>
          <p:nvPr/>
        </p:nvCxnSpPr>
        <p:spPr>
          <a:xfrm>
            <a:off x="6096000" y="2156177"/>
            <a:ext cx="0" cy="10867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72EF31-096B-D84A-FBAD-3E5D07EADF58}"/>
              </a:ext>
            </a:extLst>
          </p:cNvPr>
          <p:cNvCxnSpPr>
            <a:cxnSpLocks/>
          </p:cNvCxnSpPr>
          <p:nvPr/>
        </p:nvCxnSpPr>
        <p:spPr>
          <a:xfrm>
            <a:off x="5599288" y="3274779"/>
            <a:ext cx="0" cy="3084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Jelte Bijlsma</dc:creator>
  <cp:lastModifiedBy>Jelte Bijlsma</cp:lastModifiedBy>
  <cp:revision>1</cp:revision>
  <dcterms:created xsi:type="dcterms:W3CDTF">2024-06-07T10:28:04Z</dcterms:created>
  <dcterms:modified xsi:type="dcterms:W3CDTF">2024-06-07T14:43:50Z</dcterms:modified>
</cp:coreProperties>
</file>