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756" r:id="rId2"/>
    <p:sldId id="757" r:id="rId3"/>
    <p:sldId id="813" r:id="rId4"/>
    <p:sldId id="814" r:id="rId5"/>
    <p:sldId id="815" r:id="rId6"/>
    <p:sldId id="816" r:id="rId7"/>
    <p:sldId id="760" r:id="rId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82" y="120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574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8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101000),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X in the same format as Y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 r="-1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b="1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*integer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equal(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less(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testCase;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[ 1010 ] = 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sqrt( atoi( str ) )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01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575945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*digits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+ 3 ]();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j ]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last + 1;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digits[ 4 * j ]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+ 1 ] * 10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+ 2 ] * 100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+ 3 ] * 1000;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compSquareRoot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- 2; j &gt;= 0; j--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squareRoot.integer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3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8997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*digits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+ 3 ]();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++j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digits[ j ]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- 1 -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52521"/>
              </p:ext>
            </p:extLst>
          </p:nvPr>
        </p:nvGraphicFramePr>
        <p:xfrm>
          <a:off x="2412000" y="198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3310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515923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\0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37752"/>
              </p:ext>
            </p:extLst>
          </p:nvPr>
        </p:nvGraphicFramePr>
        <p:xfrm>
          <a:off x="2412000" y="324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6837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972000" y="234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solidFill>
                  <a:srgbClr val="0000FF"/>
                </a:solidFill>
                <a:latin typeface="+mn-lt"/>
              </a:rPr>
              <a:t>str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92000" y="3609000"/>
            <a:ext cx="900000" cy="360000"/>
          </a:xfrm>
          <a:prstGeom prst="rect">
            <a:avLst/>
          </a:prstGeom>
          <a:noFill/>
        </p:spPr>
        <p:txBody>
          <a:bodyPr wrap="square" rIns="72000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60544"/>
              </p:ext>
            </p:extLst>
          </p:nvPr>
        </p:nvGraphicFramePr>
        <p:xfrm>
          <a:off x="2412000" y="450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050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452000" y="5949000"/>
            <a:ext cx="1080000" cy="360000"/>
          </a:xfrm>
          <a:prstGeom prst="rect">
            <a:avLst/>
          </a:prstGeom>
          <a:noFill/>
        </p:spPr>
        <p:txBody>
          <a:bodyPr wrap="square" rIns="900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812000" y="55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7992000" y="5229000"/>
            <a:ext cx="0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169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1872000" y="3789000"/>
            <a:ext cx="54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5" name="矩形 24"/>
          <p:cNvSpPr/>
          <p:nvPr/>
        </p:nvSpPr>
        <p:spPr bwMode="auto">
          <a:xfrm>
            <a:off x="1692000" y="23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 bwMode="auto">
          <a:xfrm>
            <a:off x="1872000" y="2529000"/>
            <a:ext cx="54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2949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233972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last 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last + 1;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last;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hugeInt.integer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 digits[ 4 * j ]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+ 1 ] * 10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+ 2 ] * 100 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* j + 3 ] * 1000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05015"/>
              </p:ext>
            </p:extLst>
          </p:nvPr>
        </p:nvGraphicFramePr>
        <p:xfrm>
          <a:off x="2232000" y="540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5472000" y="504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6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92000" y="540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1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12000" y="576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H="1">
            <a:off x="511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58279"/>
              </p:ext>
            </p:extLst>
          </p:nvPr>
        </p:nvGraphicFramePr>
        <p:xfrm>
          <a:off x="792000" y="3609000"/>
          <a:ext cx="57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5074875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0502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14712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78384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29298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499886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9863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8016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6983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8420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88325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395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183664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85092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74222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07548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123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77273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272000" y="3969000"/>
            <a:ext cx="900000" cy="360000"/>
          </a:xfrm>
          <a:prstGeom prst="rect">
            <a:avLst/>
          </a:prstGeom>
          <a:noFill/>
        </p:spPr>
        <p:txBody>
          <a:bodyPr wrap="square" rIns="720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FF"/>
                </a:solidFill>
                <a:latin typeface="+mn-lt"/>
              </a:rPr>
              <a:t>digits</a:t>
            </a:r>
            <a:endParaRPr lang="zh-TW" alt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1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6552000" y="4149000"/>
            <a:ext cx="54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046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69011"/>
              </p:ext>
            </p:extLst>
          </p:nvPr>
        </p:nvGraphicFramePr>
        <p:xfrm>
          <a:off x="1332000" y="216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97872"/>
              </p:ext>
            </p:extLst>
          </p:nvPr>
        </p:nvGraphicFramePr>
        <p:xfrm>
          <a:off x="1332000" y="540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8883"/>
              </p:ext>
            </p:extLst>
          </p:nvPr>
        </p:nvGraphicFramePr>
        <p:xfrm>
          <a:off x="2772000" y="3789000"/>
          <a:ext cx="14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4572000" y="180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52000" y="25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92000" y="2169000"/>
            <a:ext cx="1080000" cy="54000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hugeInt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112000" y="198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12000" y="252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4212000" y="270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4572000" y="504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7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52000" y="57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92000" y="5409000"/>
            <a:ext cx="90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square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12000" y="522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112000" y="576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 flipH="1">
            <a:off x="4212000" y="594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4572000" y="3429000"/>
            <a:ext cx="1620000" cy="1260000"/>
          </a:xfrm>
          <a:prstGeom prst="rect">
            <a:avLst/>
          </a:prstGeom>
          <a:solidFill>
            <a:srgbClr val="92D05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752000" y="36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752000" y="41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92000" y="3789000"/>
            <a:ext cx="720000" cy="540000"/>
          </a:xfrm>
          <a:prstGeom prst="rect">
            <a:avLst/>
          </a:prstGeom>
          <a:noFill/>
        </p:spPr>
        <p:txBody>
          <a:bodyPr wrap="square" lIns="90000" tIns="46800" rIns="72000" bIns="4680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sqrt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112000" y="36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size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12000" y="4149000"/>
            <a:ext cx="108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integer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H="1">
            <a:off x="4212000" y="4329000"/>
            <a:ext cx="720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7812000" y="4149000"/>
            <a:ext cx="720000" cy="360000"/>
          </a:xfrm>
          <a:prstGeom prst="rect">
            <a:avLst/>
          </a:prstGeom>
          <a:solidFill>
            <a:srgbClr val="FFFF0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9999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81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high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12000" y="4149000"/>
            <a:ext cx="720000" cy="360000"/>
          </a:xfrm>
          <a:prstGeom prst="rect">
            <a:avLst/>
          </a:prstGeom>
          <a:solidFill>
            <a:srgbClr val="FFFF00"/>
          </a:solidFill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509000"/>
            <a:ext cx="7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r>
              <a:rPr lang="en-US" altLang="zh-TW" sz="1600" b="0" dirty="0" smtClean="0">
                <a:latin typeface="Lucida Console" panose="020B0609040504020204" pitchFamily="49" charset="0"/>
              </a:rPr>
              <a:t>low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5640</TotalTime>
  <Words>768</Words>
  <Application>Microsoft Office PowerPoint</Application>
  <PresentationFormat>如螢幕大小 (4:3)</PresentationFormat>
  <Paragraphs>254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細明體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1383</cp:revision>
  <dcterms:created xsi:type="dcterms:W3CDTF">2000-06-12T17:02:08Z</dcterms:created>
  <dcterms:modified xsi:type="dcterms:W3CDTF">2023-10-28T14:06:36Z</dcterms:modified>
</cp:coreProperties>
</file>